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5" r:id="rId2"/>
    <p:sldId id="276" r:id="rId3"/>
    <p:sldId id="277" r:id="rId4"/>
    <p:sldId id="258" r:id="rId5"/>
    <p:sldId id="262" r:id="rId6"/>
    <p:sldId id="263" r:id="rId7"/>
    <p:sldId id="264" r:id="rId8"/>
    <p:sldId id="265" r:id="rId9"/>
    <p:sldId id="266" r:id="rId10"/>
    <p:sldId id="267" r:id="rId11"/>
    <p:sldId id="271" r:id="rId12"/>
    <p:sldId id="268" r:id="rId13"/>
    <p:sldId id="272" r:id="rId14"/>
    <p:sldId id="274" r:id="rId15"/>
    <p:sldId id="269" r:id="rId16"/>
    <p:sldId id="273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A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C86D57-5596-4932-8DBF-F98AF6CDEF66}" v="57" dt="2023-01-07T10:58:30.2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el-Yanai Vardimon" userId="e12ae60f-c8ab-45fe-8070-034c8e1c9ecb" providerId="ADAL" clId="{6D9CC193-B4B5-46B9-8929-9D54C59A572D}"/>
    <pc:docChg chg="undo custSel modSld">
      <pc:chgData name="Danel-Yanai Vardimon" userId="e12ae60f-c8ab-45fe-8070-034c8e1c9ecb" providerId="ADAL" clId="{6D9CC193-B4B5-46B9-8929-9D54C59A572D}" dt="2023-01-07T16:13:45.285" v="54" actId="20577"/>
      <pc:docMkLst>
        <pc:docMk/>
      </pc:docMkLst>
      <pc:sldChg chg="addSp delSp modSp mod">
        <pc:chgData name="Danel-Yanai Vardimon" userId="e12ae60f-c8ab-45fe-8070-034c8e1c9ecb" providerId="ADAL" clId="{6D9CC193-B4B5-46B9-8929-9D54C59A572D}" dt="2023-01-07T10:27:00.400" v="26" actId="1076"/>
        <pc:sldMkLst>
          <pc:docMk/>
          <pc:sldMk cId="3590901654" sldId="263"/>
        </pc:sldMkLst>
        <pc:spChg chg="mod">
          <ac:chgData name="Danel-Yanai Vardimon" userId="e12ae60f-c8ab-45fe-8070-034c8e1c9ecb" providerId="ADAL" clId="{6D9CC193-B4B5-46B9-8929-9D54C59A572D}" dt="2023-01-07T10:27:00.400" v="26" actId="1076"/>
          <ac:spMkLst>
            <pc:docMk/>
            <pc:sldMk cId="3590901654" sldId="263"/>
            <ac:spMk id="6" creationId="{E626DE19-EAB1-08EE-86D3-1647B0B51562}"/>
          </ac:spMkLst>
        </pc:spChg>
        <pc:picChg chg="del">
          <ac:chgData name="Danel-Yanai Vardimon" userId="e12ae60f-c8ab-45fe-8070-034c8e1c9ecb" providerId="ADAL" clId="{6D9CC193-B4B5-46B9-8929-9D54C59A572D}" dt="2023-01-07T10:26:07.225" v="9" actId="478"/>
          <ac:picMkLst>
            <pc:docMk/>
            <pc:sldMk cId="3590901654" sldId="263"/>
            <ac:picMk id="7" creationId="{92345FA9-1008-67CC-E092-63EC1054D4B4}"/>
          </ac:picMkLst>
        </pc:picChg>
        <pc:picChg chg="mod">
          <ac:chgData name="Danel-Yanai Vardimon" userId="e12ae60f-c8ab-45fe-8070-034c8e1c9ecb" providerId="ADAL" clId="{6D9CC193-B4B5-46B9-8929-9D54C59A572D}" dt="2023-01-07T10:26:54.215" v="24" actId="1076"/>
          <ac:picMkLst>
            <pc:docMk/>
            <pc:sldMk cId="3590901654" sldId="263"/>
            <ac:picMk id="9" creationId="{5502C79B-41D1-07EF-90DA-E6AD8B014077}"/>
          </ac:picMkLst>
        </pc:picChg>
        <pc:picChg chg="mod">
          <ac:chgData name="Danel-Yanai Vardimon" userId="e12ae60f-c8ab-45fe-8070-034c8e1c9ecb" providerId="ADAL" clId="{6D9CC193-B4B5-46B9-8929-9D54C59A572D}" dt="2023-01-07T10:26:58.016" v="25" actId="1076"/>
          <ac:picMkLst>
            <pc:docMk/>
            <pc:sldMk cId="3590901654" sldId="263"/>
            <ac:picMk id="11" creationId="{4848FBF3-D8F8-5C0E-B153-A5D9D5DAD829}"/>
          </ac:picMkLst>
        </pc:picChg>
        <pc:picChg chg="add mod">
          <ac:chgData name="Danel-Yanai Vardimon" userId="e12ae60f-c8ab-45fe-8070-034c8e1c9ecb" providerId="ADAL" clId="{6D9CC193-B4B5-46B9-8929-9D54C59A572D}" dt="2023-01-07T10:26:49.460" v="23" actId="1076"/>
          <ac:picMkLst>
            <pc:docMk/>
            <pc:sldMk cId="3590901654" sldId="263"/>
            <ac:picMk id="13" creationId="{AB36D026-746B-5BBD-6423-668672064008}"/>
          </ac:picMkLst>
        </pc:picChg>
      </pc:sldChg>
      <pc:sldChg chg="addSp delSp modSp mod">
        <pc:chgData name="Danel-Yanai Vardimon" userId="e12ae60f-c8ab-45fe-8070-034c8e1c9ecb" providerId="ADAL" clId="{6D9CC193-B4B5-46B9-8929-9D54C59A572D}" dt="2023-01-07T10:24:51.709" v="8" actId="1076"/>
        <pc:sldMkLst>
          <pc:docMk/>
          <pc:sldMk cId="3585876212" sldId="264"/>
        </pc:sldMkLst>
        <pc:spChg chg="del">
          <ac:chgData name="Danel-Yanai Vardimon" userId="e12ae60f-c8ab-45fe-8070-034c8e1c9ecb" providerId="ADAL" clId="{6D9CC193-B4B5-46B9-8929-9D54C59A572D}" dt="2023-01-07T10:24:44.706" v="6" actId="478"/>
          <ac:spMkLst>
            <pc:docMk/>
            <pc:sldMk cId="3585876212" sldId="264"/>
            <ac:spMk id="3" creationId="{C0DB9EC3-C907-6538-63AA-6B58A0B5F75E}"/>
          </ac:spMkLst>
        </pc:spChg>
        <pc:picChg chg="del">
          <ac:chgData name="Danel-Yanai Vardimon" userId="e12ae60f-c8ab-45fe-8070-034c8e1c9ecb" providerId="ADAL" clId="{6D9CC193-B4B5-46B9-8929-9D54C59A572D}" dt="2023-01-07T10:24:28.568" v="0" actId="478"/>
          <ac:picMkLst>
            <pc:docMk/>
            <pc:sldMk cId="3585876212" sldId="264"/>
            <ac:picMk id="6" creationId="{84133469-A8A2-6B7C-1183-77C930D4402C}"/>
          </ac:picMkLst>
        </pc:picChg>
        <pc:picChg chg="mod">
          <ac:chgData name="Danel-Yanai Vardimon" userId="e12ae60f-c8ab-45fe-8070-034c8e1c9ecb" providerId="ADAL" clId="{6D9CC193-B4B5-46B9-8929-9D54C59A572D}" dt="2023-01-07T10:24:51.709" v="8" actId="1076"/>
          <ac:picMkLst>
            <pc:docMk/>
            <pc:sldMk cId="3585876212" sldId="264"/>
            <ac:picMk id="9" creationId="{4C198DC0-E174-9EB8-8E82-60450EC2BBDA}"/>
          </ac:picMkLst>
        </pc:picChg>
        <pc:picChg chg="add mod">
          <ac:chgData name="Danel-Yanai Vardimon" userId="e12ae60f-c8ab-45fe-8070-034c8e1c9ecb" providerId="ADAL" clId="{6D9CC193-B4B5-46B9-8929-9D54C59A572D}" dt="2023-01-07T10:24:48.621" v="7" actId="1076"/>
          <ac:picMkLst>
            <pc:docMk/>
            <pc:sldMk cId="3585876212" sldId="264"/>
            <ac:picMk id="12" creationId="{A1CF7BE0-264F-1461-8624-9A39AE3122D2}"/>
          </ac:picMkLst>
        </pc:picChg>
      </pc:sldChg>
      <pc:sldChg chg="modSp mod">
        <pc:chgData name="Danel-Yanai Vardimon" userId="e12ae60f-c8ab-45fe-8070-034c8e1c9ecb" providerId="ADAL" clId="{6D9CC193-B4B5-46B9-8929-9D54C59A572D}" dt="2023-01-07T10:27:16.936" v="27" actId="1076"/>
        <pc:sldMkLst>
          <pc:docMk/>
          <pc:sldMk cId="4182953188" sldId="266"/>
        </pc:sldMkLst>
        <pc:spChg chg="mod">
          <ac:chgData name="Danel-Yanai Vardimon" userId="e12ae60f-c8ab-45fe-8070-034c8e1c9ecb" providerId="ADAL" clId="{6D9CC193-B4B5-46B9-8929-9D54C59A572D}" dt="2023-01-07T10:27:16.936" v="27" actId="1076"/>
          <ac:spMkLst>
            <pc:docMk/>
            <pc:sldMk cId="4182953188" sldId="266"/>
            <ac:spMk id="10" creationId="{678E677E-6D17-FD7C-FD24-189D6CE9C047}"/>
          </ac:spMkLst>
        </pc:spChg>
      </pc:sldChg>
      <pc:sldChg chg="modSp mod">
        <pc:chgData name="Danel-Yanai Vardimon" userId="e12ae60f-c8ab-45fe-8070-034c8e1c9ecb" providerId="ADAL" clId="{6D9CC193-B4B5-46B9-8929-9D54C59A572D}" dt="2023-01-07T10:30:53.227" v="52" actId="20577"/>
        <pc:sldMkLst>
          <pc:docMk/>
          <pc:sldMk cId="3294888732" sldId="267"/>
        </pc:sldMkLst>
        <pc:spChg chg="mod">
          <ac:chgData name="Danel-Yanai Vardimon" userId="e12ae60f-c8ab-45fe-8070-034c8e1c9ecb" providerId="ADAL" clId="{6D9CC193-B4B5-46B9-8929-9D54C59A572D}" dt="2023-01-07T10:29:48.364" v="31" actId="5793"/>
          <ac:spMkLst>
            <pc:docMk/>
            <pc:sldMk cId="3294888732" sldId="267"/>
            <ac:spMk id="3" creationId="{2E92B8D2-A747-77E9-7BAA-69D1B1B31377}"/>
          </ac:spMkLst>
        </pc:spChg>
        <pc:spChg chg="mod">
          <ac:chgData name="Danel-Yanai Vardimon" userId="e12ae60f-c8ab-45fe-8070-034c8e1c9ecb" providerId="ADAL" clId="{6D9CC193-B4B5-46B9-8929-9D54C59A572D}" dt="2023-01-07T10:29:26.406" v="28" actId="207"/>
          <ac:spMkLst>
            <pc:docMk/>
            <pc:sldMk cId="3294888732" sldId="267"/>
            <ac:spMk id="6" creationId="{12A5891B-3F2C-8F4F-44F7-0E8A3F740ADB}"/>
          </ac:spMkLst>
        </pc:spChg>
        <pc:spChg chg="mod">
          <ac:chgData name="Danel-Yanai Vardimon" userId="e12ae60f-c8ab-45fe-8070-034c8e1c9ecb" providerId="ADAL" clId="{6D9CC193-B4B5-46B9-8929-9D54C59A572D}" dt="2023-01-07T10:30:53.227" v="52" actId="20577"/>
          <ac:spMkLst>
            <pc:docMk/>
            <pc:sldMk cId="3294888732" sldId="267"/>
            <ac:spMk id="12" creationId="{6F24CC5C-39C6-1030-E19E-44FE64303E3C}"/>
          </ac:spMkLst>
        </pc:spChg>
      </pc:sldChg>
      <pc:sldChg chg="modSp mod">
        <pc:chgData name="Danel-Yanai Vardimon" userId="e12ae60f-c8ab-45fe-8070-034c8e1c9ecb" providerId="ADAL" clId="{6D9CC193-B4B5-46B9-8929-9D54C59A572D}" dt="2023-01-07T16:13:45.285" v="54" actId="20577"/>
        <pc:sldMkLst>
          <pc:docMk/>
          <pc:sldMk cId="2179568356" sldId="268"/>
        </pc:sldMkLst>
        <pc:spChg chg="mod">
          <ac:chgData name="Danel-Yanai Vardimon" userId="e12ae60f-c8ab-45fe-8070-034c8e1c9ecb" providerId="ADAL" clId="{6D9CC193-B4B5-46B9-8929-9D54C59A572D}" dt="2023-01-07T16:13:45.285" v="54" actId="20577"/>
          <ac:spMkLst>
            <pc:docMk/>
            <pc:sldMk cId="2179568356" sldId="268"/>
            <ac:spMk id="2" creationId="{86EB44C4-92FD-A70D-E80F-08DFCCC4A69B}"/>
          </ac:spMkLst>
        </pc:spChg>
      </pc:sldChg>
    </pc:docChg>
  </pc:docChgLst>
  <pc:docChgLst>
    <pc:chgData name="Danel-Yanai Vardimon" userId="e12ae60f-c8ab-45fe-8070-034c8e1c9ecb" providerId="ADAL" clId="{E3C86D57-5596-4932-8DBF-F98AF6CDEF66}"/>
    <pc:docChg chg="undo custSel addSld delSld modSld modMainMaster">
      <pc:chgData name="Danel-Yanai Vardimon" userId="e12ae60f-c8ab-45fe-8070-034c8e1c9ecb" providerId="ADAL" clId="{E3C86D57-5596-4932-8DBF-F98AF6CDEF66}" dt="2023-01-07T11:04:24.149" v="438" actId="20577"/>
      <pc:docMkLst>
        <pc:docMk/>
      </pc:docMkLst>
      <pc:sldChg chg="modSp del mod">
        <pc:chgData name="Danel-Yanai Vardimon" userId="e12ae60f-c8ab-45fe-8070-034c8e1c9ecb" providerId="ADAL" clId="{E3C86D57-5596-4932-8DBF-F98AF6CDEF66}" dt="2023-01-07T09:09:12.683" v="89" actId="47"/>
        <pc:sldMkLst>
          <pc:docMk/>
          <pc:sldMk cId="120234624" sldId="256"/>
        </pc:sldMkLst>
        <pc:spChg chg="mod">
          <ac:chgData name="Danel-Yanai Vardimon" userId="e12ae60f-c8ab-45fe-8070-034c8e1c9ecb" providerId="ADAL" clId="{E3C86D57-5596-4932-8DBF-F98AF6CDEF66}" dt="2023-01-07T09:08:57.261" v="84"/>
          <ac:spMkLst>
            <pc:docMk/>
            <pc:sldMk cId="120234624" sldId="256"/>
            <ac:spMk id="2" creationId="{67E22EC6-06FB-4FCC-B97F-983D28BE71F4}"/>
          </ac:spMkLst>
        </pc:spChg>
        <pc:spChg chg="mod">
          <ac:chgData name="Danel-Yanai Vardimon" userId="e12ae60f-c8ab-45fe-8070-034c8e1c9ecb" providerId="ADAL" clId="{E3C86D57-5596-4932-8DBF-F98AF6CDEF66}" dt="2023-01-07T09:08:57.339" v="85" actId="27636"/>
          <ac:spMkLst>
            <pc:docMk/>
            <pc:sldMk cId="120234624" sldId="256"/>
            <ac:spMk id="3" creationId="{EAACA698-E59B-45AD-87F1-7E5E9635F4EC}"/>
          </ac:spMkLst>
        </pc:spChg>
      </pc:sldChg>
      <pc:sldChg chg="modSp del mod">
        <pc:chgData name="Danel-Yanai Vardimon" userId="e12ae60f-c8ab-45fe-8070-034c8e1c9ecb" providerId="ADAL" clId="{E3C86D57-5596-4932-8DBF-F98AF6CDEF66}" dt="2023-01-07T09:13:05.755" v="91" actId="47"/>
        <pc:sldMkLst>
          <pc:docMk/>
          <pc:sldMk cId="2186029884" sldId="257"/>
        </pc:sldMkLst>
        <pc:spChg chg="mod">
          <ac:chgData name="Danel-Yanai Vardimon" userId="e12ae60f-c8ab-45fe-8070-034c8e1c9ecb" providerId="ADAL" clId="{E3C86D57-5596-4932-8DBF-F98AF6CDEF66}" dt="2023-01-07T09:08:57.496" v="86" actId="27636"/>
          <ac:spMkLst>
            <pc:docMk/>
            <pc:sldMk cId="2186029884" sldId="257"/>
            <ac:spMk id="3" creationId="{06BA8347-6D9E-4B50-BC1E-E3F0A9AB9DCC}"/>
          </ac:spMkLst>
        </pc:spChg>
      </pc:sldChg>
      <pc:sldChg chg="addSp delSp modSp mod modTransition">
        <pc:chgData name="Danel-Yanai Vardimon" userId="e12ae60f-c8ab-45fe-8070-034c8e1c9ecb" providerId="ADAL" clId="{E3C86D57-5596-4932-8DBF-F98AF6CDEF66}" dt="2023-01-07T10:46:32.744" v="278"/>
        <pc:sldMkLst>
          <pc:docMk/>
          <pc:sldMk cId="2628373843" sldId="258"/>
        </pc:sldMkLst>
        <pc:spChg chg="mod">
          <ac:chgData name="Danel-Yanai Vardimon" userId="e12ae60f-c8ab-45fe-8070-034c8e1c9ecb" providerId="ADAL" clId="{E3C86D57-5596-4932-8DBF-F98AF6CDEF66}" dt="2023-01-07T10:41:28.713" v="245" actId="1076"/>
          <ac:spMkLst>
            <pc:docMk/>
            <pc:sldMk cId="2628373843" sldId="258"/>
            <ac:spMk id="2" creationId="{D679FCC3-E39D-483B-83B3-D847D9426D10}"/>
          </ac:spMkLst>
        </pc:spChg>
        <pc:spChg chg="mod">
          <ac:chgData name="Danel-Yanai Vardimon" userId="e12ae60f-c8ab-45fe-8070-034c8e1c9ecb" providerId="ADAL" clId="{E3C86D57-5596-4932-8DBF-F98AF6CDEF66}" dt="2023-01-07T10:40:58.093" v="237"/>
          <ac:spMkLst>
            <pc:docMk/>
            <pc:sldMk cId="2628373843" sldId="258"/>
            <ac:spMk id="5" creationId="{BF877744-CB1D-411D-8074-48F90259CA88}"/>
          </ac:spMkLst>
        </pc:spChg>
        <pc:spChg chg="mod">
          <ac:chgData name="Danel-Yanai Vardimon" userId="e12ae60f-c8ab-45fe-8070-034c8e1c9ecb" providerId="ADAL" clId="{E3C86D57-5596-4932-8DBF-F98AF6CDEF66}" dt="2023-01-07T10:40:58.093" v="237"/>
          <ac:spMkLst>
            <pc:docMk/>
            <pc:sldMk cId="2628373843" sldId="258"/>
            <ac:spMk id="7" creationId="{EE4914F6-4D30-3506-B5E0-09FC22432D57}"/>
          </ac:spMkLst>
        </pc:spChg>
        <pc:spChg chg="mod">
          <ac:chgData name="Danel-Yanai Vardimon" userId="e12ae60f-c8ab-45fe-8070-034c8e1c9ecb" providerId="ADAL" clId="{E3C86D57-5596-4932-8DBF-F98AF6CDEF66}" dt="2023-01-07T10:40:58.093" v="237"/>
          <ac:spMkLst>
            <pc:docMk/>
            <pc:sldMk cId="2628373843" sldId="258"/>
            <ac:spMk id="9" creationId="{28B74129-AF36-B582-62DE-AAE05AA744A1}"/>
          </ac:spMkLst>
        </pc:spChg>
        <pc:spChg chg="mod">
          <ac:chgData name="Danel-Yanai Vardimon" userId="e12ae60f-c8ab-45fe-8070-034c8e1c9ecb" providerId="ADAL" clId="{E3C86D57-5596-4932-8DBF-F98AF6CDEF66}" dt="2023-01-07T10:40:58.093" v="237"/>
          <ac:spMkLst>
            <pc:docMk/>
            <pc:sldMk cId="2628373843" sldId="258"/>
            <ac:spMk id="11" creationId="{81E62641-1021-57B6-DD79-4DA86CBEFB6C}"/>
          </ac:spMkLst>
        </pc:spChg>
        <pc:spChg chg="mod">
          <ac:chgData name="Danel-Yanai Vardimon" userId="e12ae60f-c8ab-45fe-8070-034c8e1c9ecb" providerId="ADAL" clId="{E3C86D57-5596-4932-8DBF-F98AF6CDEF66}" dt="2023-01-07T09:13:33.640" v="94" actId="108"/>
          <ac:spMkLst>
            <pc:docMk/>
            <pc:sldMk cId="2628373843" sldId="258"/>
            <ac:spMk id="13" creationId="{A4B85B00-8CDD-3099-2370-6248B54D0804}"/>
          </ac:spMkLst>
        </pc:spChg>
        <pc:spChg chg="mod">
          <ac:chgData name="Danel-Yanai Vardimon" userId="e12ae60f-c8ab-45fe-8070-034c8e1c9ecb" providerId="ADAL" clId="{E3C86D57-5596-4932-8DBF-F98AF6CDEF66}" dt="2023-01-07T09:18:19.991" v="139" actId="1076"/>
          <ac:spMkLst>
            <pc:docMk/>
            <pc:sldMk cId="2628373843" sldId="258"/>
            <ac:spMk id="14" creationId="{CDDBCC2B-0B28-D40D-0BDA-602BBAE38D2E}"/>
          </ac:spMkLst>
        </pc:spChg>
        <pc:spChg chg="mod">
          <ac:chgData name="Danel-Yanai Vardimon" userId="e12ae60f-c8ab-45fe-8070-034c8e1c9ecb" providerId="ADAL" clId="{E3C86D57-5596-4932-8DBF-F98AF6CDEF66}" dt="2023-01-07T09:13:28.731" v="93" actId="108"/>
          <ac:spMkLst>
            <pc:docMk/>
            <pc:sldMk cId="2628373843" sldId="258"/>
            <ac:spMk id="15" creationId="{78750E63-4DEF-27A8-9383-5912910B012B}"/>
          </ac:spMkLst>
        </pc:spChg>
        <pc:spChg chg="mod">
          <ac:chgData name="Danel-Yanai Vardimon" userId="e12ae60f-c8ab-45fe-8070-034c8e1c9ecb" providerId="ADAL" clId="{E3C86D57-5596-4932-8DBF-F98AF6CDEF66}" dt="2023-01-07T09:18:23.415" v="140" actId="1076"/>
          <ac:spMkLst>
            <pc:docMk/>
            <pc:sldMk cId="2628373843" sldId="258"/>
            <ac:spMk id="27" creationId="{50FFBE74-48C3-CA32-4B45-B802794DAA08}"/>
          </ac:spMkLst>
        </pc:spChg>
        <pc:spChg chg="mod">
          <ac:chgData name="Danel-Yanai Vardimon" userId="e12ae60f-c8ab-45fe-8070-034c8e1c9ecb" providerId="ADAL" clId="{E3C86D57-5596-4932-8DBF-F98AF6CDEF66}" dt="2023-01-07T10:41:39.225" v="248" actId="1076"/>
          <ac:spMkLst>
            <pc:docMk/>
            <pc:sldMk cId="2628373843" sldId="258"/>
            <ac:spMk id="28" creationId="{CDAC6D2E-4525-E5CE-4B6B-1B57A7B24A2B}"/>
          </ac:spMkLst>
        </pc:spChg>
        <pc:grpChg chg="add mod">
          <ac:chgData name="Danel-Yanai Vardimon" userId="e12ae60f-c8ab-45fe-8070-034c8e1c9ecb" providerId="ADAL" clId="{E3C86D57-5596-4932-8DBF-F98AF6CDEF66}" dt="2023-01-07T10:41:34.689" v="246" actId="1076"/>
          <ac:grpSpMkLst>
            <pc:docMk/>
            <pc:sldMk cId="2628373843" sldId="258"/>
            <ac:grpSpMk id="4" creationId="{EBC9C692-08D8-01E6-F6C0-C36F64C4BF54}"/>
          </ac:grpSpMkLst>
        </pc:grpChg>
        <pc:picChg chg="add del mod">
          <ac:chgData name="Danel-Yanai Vardimon" userId="e12ae60f-c8ab-45fe-8070-034c8e1c9ecb" providerId="ADAL" clId="{E3C86D57-5596-4932-8DBF-F98AF6CDEF66}" dt="2023-01-07T10:41:19.983" v="242" actId="478"/>
          <ac:picMkLst>
            <pc:docMk/>
            <pc:sldMk cId="2628373843" sldId="258"/>
            <ac:picMk id="3" creationId="{CA74FD16-77E0-ABB0-B59C-643CBC3D540E}"/>
          </ac:picMkLst>
        </pc:picChg>
        <pc:picChg chg="del">
          <ac:chgData name="Danel-Yanai Vardimon" userId="e12ae60f-c8ab-45fe-8070-034c8e1c9ecb" providerId="ADAL" clId="{E3C86D57-5596-4932-8DBF-F98AF6CDEF66}" dt="2023-01-07T09:17:06.132" v="124" actId="478"/>
          <ac:picMkLst>
            <pc:docMk/>
            <pc:sldMk cId="2628373843" sldId="258"/>
            <ac:picMk id="5" creationId="{1E735163-CEC5-25D2-027B-CCDE75CB65FB}"/>
          </ac:picMkLst>
        </pc:picChg>
        <pc:picChg chg="mod">
          <ac:chgData name="Danel-Yanai Vardimon" userId="e12ae60f-c8ab-45fe-8070-034c8e1c9ecb" providerId="ADAL" clId="{E3C86D57-5596-4932-8DBF-F98AF6CDEF66}" dt="2023-01-07T09:17:57.376" v="132" actId="1076"/>
          <ac:picMkLst>
            <pc:docMk/>
            <pc:sldMk cId="2628373843" sldId="258"/>
            <ac:picMk id="6" creationId="{36585DDC-7457-41DA-BDAD-238B859871F7}"/>
          </ac:picMkLst>
        </pc:picChg>
        <pc:picChg chg="mod">
          <ac:chgData name="Danel-Yanai Vardimon" userId="e12ae60f-c8ab-45fe-8070-034c8e1c9ecb" providerId="ADAL" clId="{E3C86D57-5596-4932-8DBF-F98AF6CDEF66}" dt="2023-01-07T09:18:01.951" v="134" actId="1076"/>
          <ac:picMkLst>
            <pc:docMk/>
            <pc:sldMk cId="2628373843" sldId="258"/>
            <ac:picMk id="8" creationId="{8983B5F9-E92D-C348-6B12-FD4732DA6A45}"/>
          </ac:picMkLst>
        </pc:picChg>
        <pc:picChg chg="mod">
          <ac:chgData name="Danel-Yanai Vardimon" userId="e12ae60f-c8ab-45fe-8070-034c8e1c9ecb" providerId="ADAL" clId="{E3C86D57-5596-4932-8DBF-F98AF6CDEF66}" dt="2023-01-07T09:17:55.624" v="131" actId="1076"/>
          <ac:picMkLst>
            <pc:docMk/>
            <pc:sldMk cId="2628373843" sldId="258"/>
            <ac:picMk id="10" creationId="{96925F53-E9C9-9656-B432-9923773CF3A8}"/>
          </ac:picMkLst>
        </pc:picChg>
        <pc:picChg chg="add mod">
          <ac:chgData name="Danel-Yanai Vardimon" userId="e12ae60f-c8ab-45fe-8070-034c8e1c9ecb" providerId="ADAL" clId="{E3C86D57-5596-4932-8DBF-F98AF6CDEF66}" dt="2023-01-07T10:41:34.689" v="246" actId="1076"/>
          <ac:picMkLst>
            <pc:docMk/>
            <pc:sldMk cId="2628373843" sldId="258"/>
            <ac:picMk id="18" creationId="{8488602A-BAC2-7D19-501D-F8DC43C983DE}"/>
          </ac:picMkLst>
        </pc:picChg>
        <pc:cxnChg chg="mod">
          <ac:chgData name="Danel-Yanai Vardimon" userId="e12ae60f-c8ab-45fe-8070-034c8e1c9ecb" providerId="ADAL" clId="{E3C86D57-5596-4932-8DBF-F98AF6CDEF66}" dt="2023-01-07T09:17:55.624" v="131" actId="1076"/>
          <ac:cxnSpMkLst>
            <pc:docMk/>
            <pc:sldMk cId="2628373843" sldId="258"/>
            <ac:cxnSpMk id="17" creationId="{CBEA4CED-83E5-BAE9-417F-473BCB836D6D}"/>
          </ac:cxnSpMkLst>
        </pc:cxnChg>
        <pc:cxnChg chg="mod">
          <ac:chgData name="Danel-Yanai Vardimon" userId="e12ae60f-c8ab-45fe-8070-034c8e1c9ecb" providerId="ADAL" clId="{E3C86D57-5596-4932-8DBF-F98AF6CDEF66}" dt="2023-01-07T09:17:57.376" v="132" actId="1076"/>
          <ac:cxnSpMkLst>
            <pc:docMk/>
            <pc:sldMk cId="2628373843" sldId="258"/>
            <ac:cxnSpMk id="19" creationId="{F1731520-8FCA-4164-C928-7A3AA66E38BC}"/>
          </ac:cxnSpMkLst>
        </pc:cxnChg>
        <pc:cxnChg chg="mod">
          <ac:chgData name="Danel-Yanai Vardimon" userId="e12ae60f-c8ab-45fe-8070-034c8e1c9ecb" providerId="ADAL" clId="{E3C86D57-5596-4932-8DBF-F98AF6CDEF66}" dt="2023-01-07T09:18:01.951" v="134" actId="1076"/>
          <ac:cxnSpMkLst>
            <pc:docMk/>
            <pc:sldMk cId="2628373843" sldId="258"/>
            <ac:cxnSpMk id="23" creationId="{11A73F99-8399-49E9-372D-DF2519ACF120}"/>
          </ac:cxnSpMkLst>
        </pc:cxnChg>
        <pc:cxnChg chg="mod">
          <ac:chgData name="Danel-Yanai Vardimon" userId="e12ae60f-c8ab-45fe-8070-034c8e1c9ecb" providerId="ADAL" clId="{E3C86D57-5596-4932-8DBF-F98AF6CDEF66}" dt="2023-01-07T09:17:57.376" v="132" actId="1076"/>
          <ac:cxnSpMkLst>
            <pc:docMk/>
            <pc:sldMk cId="2628373843" sldId="258"/>
            <ac:cxnSpMk id="25" creationId="{AED777C2-6786-C62C-CC1C-A824306B30AD}"/>
          </ac:cxnSpMkLst>
        </pc:cxnChg>
      </pc:sldChg>
      <pc:sldChg chg="modSp del">
        <pc:chgData name="Danel-Yanai Vardimon" userId="e12ae60f-c8ab-45fe-8070-034c8e1c9ecb" providerId="ADAL" clId="{E3C86D57-5596-4932-8DBF-F98AF6CDEF66}" dt="2023-01-07T09:09:16.058" v="90" actId="47"/>
        <pc:sldMkLst>
          <pc:docMk/>
          <pc:sldMk cId="3772195244" sldId="261"/>
        </pc:sldMkLst>
        <pc:spChg chg="mod">
          <ac:chgData name="Danel-Yanai Vardimon" userId="e12ae60f-c8ab-45fe-8070-034c8e1c9ecb" providerId="ADAL" clId="{E3C86D57-5596-4932-8DBF-F98AF6CDEF66}" dt="2023-01-07T09:08:57.261" v="84"/>
          <ac:spMkLst>
            <pc:docMk/>
            <pc:sldMk cId="3772195244" sldId="261"/>
            <ac:spMk id="2" creationId="{080EDC88-C862-5E5B-9142-8D007017C0E3}"/>
          </ac:spMkLst>
        </pc:spChg>
        <pc:spChg chg="mod">
          <ac:chgData name="Danel-Yanai Vardimon" userId="e12ae60f-c8ab-45fe-8070-034c8e1c9ecb" providerId="ADAL" clId="{E3C86D57-5596-4932-8DBF-F98AF6CDEF66}" dt="2023-01-07T09:08:57.261" v="84"/>
          <ac:spMkLst>
            <pc:docMk/>
            <pc:sldMk cId="3772195244" sldId="261"/>
            <ac:spMk id="3" creationId="{8F965463-7093-FB25-BC7A-E54AA73E9CB6}"/>
          </ac:spMkLst>
        </pc:spChg>
      </pc:sldChg>
      <pc:sldChg chg="addSp delSp modSp mod modTransition">
        <pc:chgData name="Danel-Yanai Vardimon" userId="e12ae60f-c8ab-45fe-8070-034c8e1c9ecb" providerId="ADAL" clId="{E3C86D57-5596-4932-8DBF-F98AF6CDEF66}" dt="2023-01-07T10:52:45.171" v="305" actId="13822"/>
        <pc:sldMkLst>
          <pc:docMk/>
          <pc:sldMk cId="1049223739" sldId="262"/>
        </pc:sldMkLst>
        <pc:spChg chg="add mod">
          <ac:chgData name="Danel-Yanai Vardimon" userId="e12ae60f-c8ab-45fe-8070-034c8e1c9ecb" providerId="ADAL" clId="{E3C86D57-5596-4932-8DBF-F98AF6CDEF66}" dt="2023-01-07T10:50:16.249" v="294" actId="1076"/>
          <ac:spMkLst>
            <pc:docMk/>
            <pc:sldMk cId="1049223739" sldId="262"/>
            <ac:spMk id="3" creationId="{B3F7F624-2DE2-CEFC-EA23-EE0A639D7F4C}"/>
          </ac:spMkLst>
        </pc:spChg>
        <pc:spChg chg="mod">
          <ac:chgData name="Danel-Yanai Vardimon" userId="e12ae60f-c8ab-45fe-8070-034c8e1c9ecb" providerId="ADAL" clId="{E3C86D57-5596-4932-8DBF-F98AF6CDEF66}" dt="2023-01-07T09:14:51.196" v="99" actId="207"/>
          <ac:spMkLst>
            <pc:docMk/>
            <pc:sldMk cId="1049223739" sldId="262"/>
            <ac:spMk id="4" creationId="{123EBCB8-DF6E-333D-6D54-3C576BFAF269}"/>
          </ac:spMkLst>
        </pc:spChg>
        <pc:spChg chg="add mod">
          <ac:chgData name="Danel-Yanai Vardimon" userId="e12ae60f-c8ab-45fe-8070-034c8e1c9ecb" providerId="ADAL" clId="{E3C86D57-5596-4932-8DBF-F98AF6CDEF66}" dt="2023-01-07T10:50:12.976" v="292" actId="1076"/>
          <ac:spMkLst>
            <pc:docMk/>
            <pc:sldMk cId="1049223739" sldId="262"/>
            <ac:spMk id="5" creationId="{ABF3EB60-1428-0901-5C5E-56A608B590C4}"/>
          </ac:spMkLst>
        </pc:spChg>
        <pc:spChg chg="mod">
          <ac:chgData name="Danel-Yanai Vardimon" userId="e12ae60f-c8ab-45fe-8070-034c8e1c9ecb" providerId="ADAL" clId="{E3C86D57-5596-4932-8DBF-F98AF6CDEF66}" dt="2023-01-07T09:15:08.107" v="107" actId="108"/>
          <ac:spMkLst>
            <pc:docMk/>
            <pc:sldMk cId="1049223739" sldId="262"/>
            <ac:spMk id="8" creationId="{EEADE943-B909-0D28-2C2A-3C0D175B00FD}"/>
          </ac:spMkLst>
        </pc:spChg>
        <pc:spChg chg="mod">
          <ac:chgData name="Danel-Yanai Vardimon" userId="e12ae60f-c8ab-45fe-8070-034c8e1c9ecb" providerId="ADAL" clId="{E3C86D57-5596-4932-8DBF-F98AF6CDEF66}" dt="2023-01-07T09:15:02.713" v="104" actId="108"/>
          <ac:spMkLst>
            <pc:docMk/>
            <pc:sldMk cId="1049223739" sldId="262"/>
            <ac:spMk id="9" creationId="{9D35A6F5-D949-1F3A-781F-285C6DB9D483}"/>
          </ac:spMkLst>
        </pc:spChg>
        <pc:spChg chg="mod">
          <ac:chgData name="Danel-Yanai Vardimon" userId="e12ae60f-c8ab-45fe-8070-034c8e1c9ecb" providerId="ADAL" clId="{E3C86D57-5596-4932-8DBF-F98AF6CDEF66}" dt="2023-01-07T09:15:06.257" v="106" actId="108"/>
          <ac:spMkLst>
            <pc:docMk/>
            <pc:sldMk cId="1049223739" sldId="262"/>
            <ac:spMk id="11" creationId="{5E5675D0-ADA6-2799-FA04-EDDE67D8F3F9}"/>
          </ac:spMkLst>
        </pc:spChg>
        <pc:spChg chg="mod">
          <ac:chgData name="Danel-Yanai Vardimon" userId="e12ae60f-c8ab-45fe-8070-034c8e1c9ecb" providerId="ADAL" clId="{E3C86D57-5596-4932-8DBF-F98AF6CDEF66}" dt="2023-01-07T09:14:58.929" v="102" actId="108"/>
          <ac:spMkLst>
            <pc:docMk/>
            <pc:sldMk cId="1049223739" sldId="262"/>
            <ac:spMk id="12" creationId="{1B69198E-800D-9E09-221F-14FA3EE3F57F}"/>
          </ac:spMkLst>
        </pc:spChg>
        <pc:spChg chg="mod">
          <ac:chgData name="Danel-Yanai Vardimon" userId="e12ae60f-c8ab-45fe-8070-034c8e1c9ecb" providerId="ADAL" clId="{E3C86D57-5596-4932-8DBF-F98AF6CDEF66}" dt="2023-01-07T09:14:53.523" v="100" actId="108"/>
          <ac:spMkLst>
            <pc:docMk/>
            <pc:sldMk cId="1049223739" sldId="262"/>
            <ac:spMk id="30" creationId="{4926D108-026E-0332-2A32-6A72D2D20C91}"/>
          </ac:spMkLst>
        </pc:spChg>
        <pc:spChg chg="mod">
          <ac:chgData name="Danel-Yanai Vardimon" userId="e12ae60f-c8ab-45fe-8070-034c8e1c9ecb" providerId="ADAL" clId="{E3C86D57-5596-4932-8DBF-F98AF6CDEF66}" dt="2023-01-07T09:15:01.068" v="103" actId="108"/>
          <ac:spMkLst>
            <pc:docMk/>
            <pc:sldMk cId="1049223739" sldId="262"/>
            <ac:spMk id="63" creationId="{F383DEE0-0081-6E32-1C3F-1039DF6FF1D4}"/>
          </ac:spMkLst>
        </pc:spChg>
        <pc:spChg chg="mod">
          <ac:chgData name="Danel-Yanai Vardimon" userId="e12ae60f-c8ab-45fe-8070-034c8e1c9ecb" providerId="ADAL" clId="{E3C86D57-5596-4932-8DBF-F98AF6CDEF66}" dt="2023-01-07T09:15:04.361" v="105" actId="108"/>
          <ac:spMkLst>
            <pc:docMk/>
            <pc:sldMk cId="1049223739" sldId="262"/>
            <ac:spMk id="64" creationId="{6DB48294-9918-2380-B2A2-ACF6ABEF22D4}"/>
          </ac:spMkLst>
        </pc:spChg>
        <pc:spChg chg="mod">
          <ac:chgData name="Danel-Yanai Vardimon" userId="e12ae60f-c8ab-45fe-8070-034c8e1c9ecb" providerId="ADAL" clId="{E3C86D57-5596-4932-8DBF-F98AF6CDEF66}" dt="2023-01-07T09:14:57.033" v="101" actId="108"/>
          <ac:spMkLst>
            <pc:docMk/>
            <pc:sldMk cId="1049223739" sldId="262"/>
            <ac:spMk id="65" creationId="{091F110C-DA2A-0B09-703D-CE87DD21BF46}"/>
          </ac:spMkLst>
        </pc:spChg>
        <pc:cxnChg chg="add del mod">
          <ac:chgData name="Danel-Yanai Vardimon" userId="e12ae60f-c8ab-45fe-8070-034c8e1c9ecb" providerId="ADAL" clId="{E3C86D57-5596-4932-8DBF-F98AF6CDEF66}" dt="2023-01-07T10:51:52.781" v="298" actId="478"/>
          <ac:cxnSpMkLst>
            <pc:docMk/>
            <pc:sldMk cId="1049223739" sldId="262"/>
            <ac:cxnSpMk id="7" creationId="{DC1F7BBC-DD8A-2A7F-036C-DC299816D6DF}"/>
          </ac:cxnSpMkLst>
        </pc:cxnChg>
        <pc:cxnChg chg="add mod">
          <ac:chgData name="Danel-Yanai Vardimon" userId="e12ae60f-c8ab-45fe-8070-034c8e1c9ecb" providerId="ADAL" clId="{E3C86D57-5596-4932-8DBF-F98AF6CDEF66}" dt="2023-01-07T10:52:45.171" v="305" actId="13822"/>
          <ac:cxnSpMkLst>
            <pc:docMk/>
            <pc:sldMk cId="1049223739" sldId="262"/>
            <ac:cxnSpMk id="14" creationId="{045AE9AA-EB1F-CF90-6571-1F60E2932B0E}"/>
          </ac:cxnSpMkLst>
        </pc:cxnChg>
      </pc:sldChg>
      <pc:sldChg chg="addSp modSp mod modTransition">
        <pc:chgData name="Danel-Yanai Vardimon" userId="e12ae60f-c8ab-45fe-8070-034c8e1c9ecb" providerId="ADAL" clId="{E3C86D57-5596-4932-8DBF-F98AF6CDEF66}" dt="2023-01-07T10:54:50.408" v="312" actId="1076"/>
        <pc:sldMkLst>
          <pc:docMk/>
          <pc:sldMk cId="3590901654" sldId="263"/>
        </pc:sldMkLst>
        <pc:spChg chg="mod">
          <ac:chgData name="Danel-Yanai Vardimon" userId="e12ae60f-c8ab-45fe-8070-034c8e1c9ecb" providerId="ADAL" clId="{E3C86D57-5596-4932-8DBF-F98AF6CDEF66}" dt="2023-01-07T09:18:49.471" v="141" actId="1076"/>
          <ac:spMkLst>
            <pc:docMk/>
            <pc:sldMk cId="3590901654" sldId="263"/>
            <ac:spMk id="2" creationId="{10EA0163-6280-C0AC-B00D-4B9DF8D5D552}"/>
          </ac:spMkLst>
        </pc:spChg>
        <pc:spChg chg="mod">
          <ac:chgData name="Danel-Yanai Vardimon" userId="e12ae60f-c8ab-45fe-8070-034c8e1c9ecb" providerId="ADAL" clId="{E3C86D57-5596-4932-8DBF-F98AF6CDEF66}" dt="2023-01-07T10:54:50.408" v="312" actId="1076"/>
          <ac:spMkLst>
            <pc:docMk/>
            <pc:sldMk cId="3590901654" sldId="263"/>
            <ac:spMk id="3" creationId="{83239C6D-36A2-16E9-1BC0-8D43F97C8F37}"/>
          </ac:spMkLst>
        </pc:spChg>
        <pc:spChg chg="mod">
          <ac:chgData name="Danel-Yanai Vardimon" userId="e12ae60f-c8ab-45fe-8070-034c8e1c9ecb" providerId="ADAL" clId="{E3C86D57-5596-4932-8DBF-F98AF6CDEF66}" dt="2023-01-07T09:15:26.107" v="109" actId="108"/>
          <ac:spMkLst>
            <pc:docMk/>
            <pc:sldMk cId="3590901654" sldId="263"/>
            <ac:spMk id="4" creationId="{93DEAA3E-910F-557D-A632-C5B4C294626D}"/>
          </ac:spMkLst>
        </pc:spChg>
        <pc:spChg chg="mod">
          <ac:chgData name="Danel-Yanai Vardimon" userId="e12ae60f-c8ab-45fe-8070-034c8e1c9ecb" providerId="ADAL" clId="{E3C86D57-5596-4932-8DBF-F98AF6CDEF66}" dt="2023-01-07T09:15:29.517" v="110" actId="108"/>
          <ac:spMkLst>
            <pc:docMk/>
            <pc:sldMk cId="3590901654" sldId="263"/>
            <ac:spMk id="6" creationId="{E626DE19-EAB1-08EE-86D3-1647B0B51562}"/>
          </ac:spMkLst>
        </pc:spChg>
        <pc:picChg chg="add mod">
          <ac:chgData name="Danel-Yanai Vardimon" userId="e12ae60f-c8ab-45fe-8070-034c8e1c9ecb" providerId="ADAL" clId="{E3C86D57-5596-4932-8DBF-F98AF6CDEF66}" dt="2023-01-07T09:16:13.199" v="115" actId="1076"/>
          <ac:picMkLst>
            <pc:docMk/>
            <pc:sldMk cId="3590901654" sldId="263"/>
            <ac:picMk id="8" creationId="{2155B7BE-9AE5-8D9F-7205-DECFD9AB93AE}"/>
          </ac:picMkLst>
        </pc:picChg>
        <pc:picChg chg="mod">
          <ac:chgData name="Danel-Yanai Vardimon" userId="e12ae60f-c8ab-45fe-8070-034c8e1c9ecb" providerId="ADAL" clId="{E3C86D57-5596-4932-8DBF-F98AF6CDEF66}" dt="2023-01-07T09:18:55.033" v="142" actId="1076"/>
          <ac:picMkLst>
            <pc:docMk/>
            <pc:sldMk cId="3590901654" sldId="263"/>
            <ac:picMk id="11" creationId="{4848FBF3-D8F8-5C0E-B153-A5D9D5DAD829}"/>
          </ac:picMkLst>
        </pc:picChg>
      </pc:sldChg>
      <pc:sldChg chg="modSp mod modTransition">
        <pc:chgData name="Danel-Yanai Vardimon" userId="e12ae60f-c8ab-45fe-8070-034c8e1c9ecb" providerId="ADAL" clId="{E3C86D57-5596-4932-8DBF-F98AF6CDEF66}" dt="2023-01-07T10:47:02.919" v="282"/>
        <pc:sldMkLst>
          <pc:docMk/>
          <pc:sldMk cId="3585876212" sldId="264"/>
        </pc:sldMkLst>
        <pc:spChg chg="mod">
          <ac:chgData name="Danel-Yanai Vardimon" userId="e12ae60f-c8ab-45fe-8070-034c8e1c9ecb" providerId="ADAL" clId="{E3C86D57-5596-4932-8DBF-F98AF6CDEF66}" dt="2023-01-07T09:08:57.261" v="84"/>
          <ac:spMkLst>
            <pc:docMk/>
            <pc:sldMk cId="3585876212" sldId="264"/>
            <ac:spMk id="2" creationId="{BB32D9BF-74D2-3B48-4DB0-C0698522985B}"/>
          </ac:spMkLst>
        </pc:spChg>
        <pc:spChg chg="mod">
          <ac:chgData name="Danel-Yanai Vardimon" userId="e12ae60f-c8ab-45fe-8070-034c8e1c9ecb" providerId="ADAL" clId="{E3C86D57-5596-4932-8DBF-F98AF6CDEF66}" dt="2023-01-07T09:26:10.204" v="196" actId="1076"/>
          <ac:spMkLst>
            <pc:docMk/>
            <pc:sldMk cId="3585876212" sldId="264"/>
            <ac:spMk id="3" creationId="{C0DB9EC3-C907-6538-63AA-6B58A0B5F75E}"/>
          </ac:spMkLst>
        </pc:spChg>
        <pc:spChg chg="mod">
          <ac:chgData name="Danel-Yanai Vardimon" userId="e12ae60f-c8ab-45fe-8070-034c8e1c9ecb" providerId="ADAL" clId="{E3C86D57-5596-4932-8DBF-F98AF6CDEF66}" dt="2023-01-07T09:16:47.851" v="118" actId="108"/>
          <ac:spMkLst>
            <pc:docMk/>
            <pc:sldMk cId="3585876212" sldId="264"/>
            <ac:spMk id="7" creationId="{BDF69A70-9722-DD22-D10E-A3A6F9AD4A6B}"/>
          </ac:spMkLst>
        </pc:spChg>
        <pc:spChg chg="mod">
          <ac:chgData name="Danel-Yanai Vardimon" userId="e12ae60f-c8ab-45fe-8070-034c8e1c9ecb" providerId="ADAL" clId="{E3C86D57-5596-4932-8DBF-F98AF6CDEF66}" dt="2023-01-07T09:16:55.919" v="120" actId="1076"/>
          <ac:spMkLst>
            <pc:docMk/>
            <pc:sldMk cId="3585876212" sldId="264"/>
            <ac:spMk id="10" creationId="{98AC006D-230A-C56F-1686-331064BB162C}"/>
          </ac:spMkLst>
        </pc:spChg>
      </pc:sldChg>
      <pc:sldChg chg="addSp delSp modSp mod modTransition">
        <pc:chgData name="Danel-Yanai Vardimon" userId="e12ae60f-c8ab-45fe-8070-034c8e1c9ecb" providerId="ADAL" clId="{E3C86D57-5596-4932-8DBF-F98AF6CDEF66}" dt="2023-01-07T10:55:18.280" v="313" actId="1076"/>
        <pc:sldMkLst>
          <pc:docMk/>
          <pc:sldMk cId="1319768490" sldId="265"/>
        </pc:sldMkLst>
        <pc:spChg chg="mod">
          <ac:chgData name="Danel-Yanai Vardimon" userId="e12ae60f-c8ab-45fe-8070-034c8e1c9ecb" providerId="ADAL" clId="{E3C86D57-5596-4932-8DBF-F98AF6CDEF66}" dt="2023-01-07T09:20:12.986" v="144" actId="207"/>
          <ac:spMkLst>
            <pc:docMk/>
            <pc:sldMk cId="1319768490" sldId="265"/>
            <ac:spMk id="2" creationId="{DB83819E-808E-DA31-9E96-85F52F73F1BF}"/>
          </ac:spMkLst>
        </pc:spChg>
        <pc:spChg chg="mod">
          <ac:chgData name="Danel-Yanai Vardimon" userId="e12ae60f-c8ab-45fe-8070-034c8e1c9ecb" providerId="ADAL" clId="{E3C86D57-5596-4932-8DBF-F98AF6CDEF66}" dt="2023-01-07T10:55:18.280" v="313" actId="1076"/>
          <ac:spMkLst>
            <pc:docMk/>
            <pc:sldMk cId="1319768490" sldId="265"/>
            <ac:spMk id="8" creationId="{E72402D5-0D3F-46EB-2103-B6D41B8DDDBA}"/>
          </ac:spMkLst>
        </pc:spChg>
        <pc:spChg chg="mod">
          <ac:chgData name="Danel-Yanai Vardimon" userId="e12ae60f-c8ab-45fe-8070-034c8e1c9ecb" providerId="ADAL" clId="{E3C86D57-5596-4932-8DBF-F98AF6CDEF66}" dt="2023-01-07T09:20:12.986" v="144" actId="207"/>
          <ac:spMkLst>
            <pc:docMk/>
            <pc:sldMk cId="1319768490" sldId="265"/>
            <ac:spMk id="9" creationId="{8A3E924F-4738-58A4-8269-5409AF755122}"/>
          </ac:spMkLst>
        </pc:spChg>
        <pc:spChg chg="mod">
          <ac:chgData name="Danel-Yanai Vardimon" userId="e12ae60f-c8ab-45fe-8070-034c8e1c9ecb" providerId="ADAL" clId="{E3C86D57-5596-4932-8DBF-F98AF6CDEF66}" dt="2023-01-07T09:20:12.986" v="144" actId="207"/>
          <ac:spMkLst>
            <pc:docMk/>
            <pc:sldMk cId="1319768490" sldId="265"/>
            <ac:spMk id="12" creationId="{C8A4C4BF-089C-8408-6CD8-8580B3B6C6D1}"/>
          </ac:spMkLst>
        </pc:spChg>
        <pc:spChg chg="mod">
          <ac:chgData name="Danel-Yanai Vardimon" userId="e12ae60f-c8ab-45fe-8070-034c8e1c9ecb" providerId="ADAL" clId="{E3C86D57-5596-4932-8DBF-F98AF6CDEF66}" dt="2023-01-07T10:32:10.448" v="200"/>
          <ac:spMkLst>
            <pc:docMk/>
            <pc:sldMk cId="1319768490" sldId="265"/>
            <ac:spMk id="15" creationId="{94EBE9B0-90B4-5440-A630-A937E5B938E4}"/>
          </ac:spMkLst>
        </pc:spChg>
        <pc:spChg chg="mod">
          <ac:chgData name="Danel-Yanai Vardimon" userId="e12ae60f-c8ab-45fe-8070-034c8e1c9ecb" providerId="ADAL" clId="{E3C86D57-5596-4932-8DBF-F98AF6CDEF66}" dt="2023-01-07T10:32:10.448" v="200"/>
          <ac:spMkLst>
            <pc:docMk/>
            <pc:sldMk cId="1319768490" sldId="265"/>
            <ac:spMk id="16" creationId="{CD18B48F-68FB-31BF-A237-77D9293D7344}"/>
          </ac:spMkLst>
        </pc:spChg>
        <pc:spChg chg="mod">
          <ac:chgData name="Danel-Yanai Vardimon" userId="e12ae60f-c8ab-45fe-8070-034c8e1c9ecb" providerId="ADAL" clId="{E3C86D57-5596-4932-8DBF-F98AF6CDEF66}" dt="2023-01-07T10:32:10.448" v="200"/>
          <ac:spMkLst>
            <pc:docMk/>
            <pc:sldMk cId="1319768490" sldId="265"/>
            <ac:spMk id="17" creationId="{10BEA162-C341-8EC0-A378-61D342F18435}"/>
          </ac:spMkLst>
        </pc:spChg>
        <pc:spChg chg="mod">
          <ac:chgData name="Danel-Yanai Vardimon" userId="e12ae60f-c8ab-45fe-8070-034c8e1c9ecb" providerId="ADAL" clId="{E3C86D57-5596-4932-8DBF-F98AF6CDEF66}" dt="2023-01-07T10:32:10.448" v="200"/>
          <ac:spMkLst>
            <pc:docMk/>
            <pc:sldMk cId="1319768490" sldId="265"/>
            <ac:spMk id="18" creationId="{1BA11705-6236-8754-295D-E137AE4D6CF4}"/>
          </ac:spMkLst>
        </pc:spChg>
        <pc:spChg chg="mod">
          <ac:chgData name="Danel-Yanai Vardimon" userId="e12ae60f-c8ab-45fe-8070-034c8e1c9ecb" providerId="ADAL" clId="{E3C86D57-5596-4932-8DBF-F98AF6CDEF66}" dt="2023-01-07T10:32:10.448" v="200"/>
          <ac:spMkLst>
            <pc:docMk/>
            <pc:sldMk cId="1319768490" sldId="265"/>
            <ac:spMk id="22" creationId="{BB5EEB7A-21C7-1037-7014-E43C1A0A7C44}"/>
          </ac:spMkLst>
        </pc:spChg>
        <pc:spChg chg="mod">
          <ac:chgData name="Danel-Yanai Vardimon" userId="e12ae60f-c8ab-45fe-8070-034c8e1c9ecb" providerId="ADAL" clId="{E3C86D57-5596-4932-8DBF-F98AF6CDEF66}" dt="2023-01-07T10:32:10.448" v="200"/>
          <ac:spMkLst>
            <pc:docMk/>
            <pc:sldMk cId="1319768490" sldId="265"/>
            <ac:spMk id="23" creationId="{CC74C8BA-5166-7F30-9306-40274A031258}"/>
          </ac:spMkLst>
        </pc:spChg>
        <pc:spChg chg="mod">
          <ac:chgData name="Danel-Yanai Vardimon" userId="e12ae60f-c8ab-45fe-8070-034c8e1c9ecb" providerId="ADAL" clId="{E3C86D57-5596-4932-8DBF-F98AF6CDEF66}" dt="2023-01-07T10:32:10.448" v="200"/>
          <ac:spMkLst>
            <pc:docMk/>
            <pc:sldMk cId="1319768490" sldId="265"/>
            <ac:spMk id="24" creationId="{A11D2BD1-5407-F1C2-A748-5B3899930519}"/>
          </ac:spMkLst>
        </pc:spChg>
        <pc:spChg chg="mod">
          <ac:chgData name="Danel-Yanai Vardimon" userId="e12ae60f-c8ab-45fe-8070-034c8e1c9ecb" providerId="ADAL" clId="{E3C86D57-5596-4932-8DBF-F98AF6CDEF66}" dt="2023-01-07T10:32:10.448" v="200"/>
          <ac:spMkLst>
            <pc:docMk/>
            <pc:sldMk cId="1319768490" sldId="265"/>
            <ac:spMk id="25" creationId="{CB3D24D8-8469-8FB5-18F4-2AB4D8652D15}"/>
          </ac:spMkLst>
        </pc:spChg>
        <pc:spChg chg="mod">
          <ac:chgData name="Danel-Yanai Vardimon" userId="e12ae60f-c8ab-45fe-8070-034c8e1c9ecb" providerId="ADAL" clId="{E3C86D57-5596-4932-8DBF-F98AF6CDEF66}" dt="2023-01-07T10:32:10.448" v="200"/>
          <ac:spMkLst>
            <pc:docMk/>
            <pc:sldMk cId="1319768490" sldId="265"/>
            <ac:spMk id="26" creationId="{59C0E7CA-EF84-2E3F-0EDF-B1E61BC90BA8}"/>
          </ac:spMkLst>
        </pc:spChg>
        <pc:spChg chg="mod">
          <ac:chgData name="Danel-Yanai Vardimon" userId="e12ae60f-c8ab-45fe-8070-034c8e1c9ecb" providerId="ADAL" clId="{E3C86D57-5596-4932-8DBF-F98AF6CDEF66}" dt="2023-01-07T10:32:10.448" v="200"/>
          <ac:spMkLst>
            <pc:docMk/>
            <pc:sldMk cId="1319768490" sldId="265"/>
            <ac:spMk id="27" creationId="{CE142D77-7353-3D4F-E4C4-F07DC339E366}"/>
          </ac:spMkLst>
        </pc:spChg>
        <pc:grpChg chg="add del mod">
          <ac:chgData name="Danel-Yanai Vardimon" userId="e12ae60f-c8ab-45fe-8070-034c8e1c9ecb" providerId="ADAL" clId="{E3C86D57-5596-4932-8DBF-F98AF6CDEF66}" dt="2023-01-07T10:38:12.687" v="214" actId="478"/>
          <ac:grpSpMkLst>
            <pc:docMk/>
            <pc:sldMk cId="1319768490" sldId="265"/>
            <ac:grpSpMk id="3" creationId="{4F89EDCE-EC1B-B952-071D-75E566ABD791}"/>
          </ac:grpSpMkLst>
        </pc:grpChg>
        <pc:grpChg chg="mod">
          <ac:chgData name="Danel-Yanai Vardimon" userId="e12ae60f-c8ab-45fe-8070-034c8e1c9ecb" providerId="ADAL" clId="{E3C86D57-5596-4932-8DBF-F98AF6CDEF66}" dt="2023-01-07T10:32:10.448" v="200"/>
          <ac:grpSpMkLst>
            <pc:docMk/>
            <pc:sldMk cId="1319768490" sldId="265"/>
            <ac:grpSpMk id="10" creationId="{155EC234-4932-CBF6-41F1-60C43C32DBE2}"/>
          </ac:grpSpMkLst>
        </pc:grpChg>
        <pc:grpChg chg="mod">
          <ac:chgData name="Danel-Yanai Vardimon" userId="e12ae60f-c8ab-45fe-8070-034c8e1c9ecb" providerId="ADAL" clId="{E3C86D57-5596-4932-8DBF-F98AF6CDEF66}" dt="2023-01-07T10:32:10.448" v="200"/>
          <ac:grpSpMkLst>
            <pc:docMk/>
            <pc:sldMk cId="1319768490" sldId="265"/>
            <ac:grpSpMk id="14" creationId="{9C2DF948-A3AF-1404-C238-E5818352D23B}"/>
          </ac:grpSpMkLst>
        </pc:grpChg>
        <pc:grpChg chg="mod">
          <ac:chgData name="Danel-Yanai Vardimon" userId="e12ae60f-c8ab-45fe-8070-034c8e1c9ecb" providerId="ADAL" clId="{E3C86D57-5596-4932-8DBF-F98AF6CDEF66}" dt="2023-01-07T10:32:10.448" v="200"/>
          <ac:grpSpMkLst>
            <pc:docMk/>
            <pc:sldMk cId="1319768490" sldId="265"/>
            <ac:grpSpMk id="19" creationId="{8726267B-FEBD-46FE-5BD4-E82BBBBB83E2}"/>
          </ac:grpSpMkLst>
        </pc:grpChg>
        <pc:grpChg chg="mod">
          <ac:chgData name="Danel-Yanai Vardimon" userId="e12ae60f-c8ab-45fe-8070-034c8e1c9ecb" providerId="ADAL" clId="{E3C86D57-5596-4932-8DBF-F98AF6CDEF66}" dt="2023-01-07T10:32:10.448" v="200"/>
          <ac:grpSpMkLst>
            <pc:docMk/>
            <pc:sldMk cId="1319768490" sldId="265"/>
            <ac:grpSpMk id="20" creationId="{F1395112-EBC9-7E92-2D69-948A83F1E11F}"/>
          </ac:grpSpMkLst>
        </pc:grpChg>
        <pc:grpChg chg="mod">
          <ac:chgData name="Danel-Yanai Vardimon" userId="e12ae60f-c8ab-45fe-8070-034c8e1c9ecb" providerId="ADAL" clId="{E3C86D57-5596-4932-8DBF-F98AF6CDEF66}" dt="2023-01-07T10:32:10.448" v="200"/>
          <ac:grpSpMkLst>
            <pc:docMk/>
            <pc:sldMk cId="1319768490" sldId="265"/>
            <ac:grpSpMk id="21" creationId="{CCB7E724-932A-EF5F-47D2-C6A2622804AF}"/>
          </ac:grpSpMkLst>
        </pc:grpChg>
      </pc:sldChg>
      <pc:sldChg chg="addSp delSp modSp mod modTransition">
        <pc:chgData name="Danel-Yanai Vardimon" userId="e12ae60f-c8ab-45fe-8070-034c8e1c9ecb" providerId="ADAL" clId="{E3C86D57-5596-4932-8DBF-F98AF6CDEF66}" dt="2023-01-07T10:47:10.432" v="284"/>
        <pc:sldMkLst>
          <pc:docMk/>
          <pc:sldMk cId="4182953188" sldId="266"/>
        </pc:sldMkLst>
        <pc:spChg chg="mod">
          <ac:chgData name="Danel-Yanai Vardimon" userId="e12ae60f-c8ab-45fe-8070-034c8e1c9ecb" providerId="ADAL" clId="{E3C86D57-5596-4932-8DBF-F98AF6CDEF66}" dt="2023-01-07T09:08:57.261" v="84"/>
          <ac:spMkLst>
            <pc:docMk/>
            <pc:sldMk cId="4182953188" sldId="266"/>
            <ac:spMk id="2" creationId="{FBD88606-A517-C958-E768-521CE7B0A2C3}"/>
          </ac:spMkLst>
        </pc:spChg>
        <pc:spChg chg="mod">
          <ac:chgData name="Danel-Yanai Vardimon" userId="e12ae60f-c8ab-45fe-8070-034c8e1c9ecb" providerId="ADAL" clId="{E3C86D57-5596-4932-8DBF-F98AF6CDEF66}" dt="2023-01-07T09:26:25.469" v="198" actId="207"/>
          <ac:spMkLst>
            <pc:docMk/>
            <pc:sldMk cId="4182953188" sldId="266"/>
            <ac:spMk id="6" creationId="{6F0D4F84-9563-21F5-A14C-9FB5549B4933}"/>
          </ac:spMkLst>
        </pc:spChg>
        <pc:spChg chg="mod">
          <ac:chgData name="Danel-Yanai Vardimon" userId="e12ae60f-c8ab-45fe-8070-034c8e1c9ecb" providerId="ADAL" clId="{E3C86D57-5596-4932-8DBF-F98AF6CDEF66}" dt="2023-01-07T10:34:17.102" v="204"/>
          <ac:spMkLst>
            <pc:docMk/>
            <pc:sldMk cId="4182953188" sldId="266"/>
            <ac:spMk id="7" creationId="{DC95B7E7-6826-6505-C225-B96C7F28BF80}"/>
          </ac:spMkLst>
        </pc:spChg>
        <pc:spChg chg="mod">
          <ac:chgData name="Danel-Yanai Vardimon" userId="e12ae60f-c8ab-45fe-8070-034c8e1c9ecb" providerId="ADAL" clId="{E3C86D57-5596-4932-8DBF-F98AF6CDEF66}" dt="2023-01-07T10:34:17.102" v="204"/>
          <ac:spMkLst>
            <pc:docMk/>
            <pc:sldMk cId="4182953188" sldId="266"/>
            <ac:spMk id="9" creationId="{82188A1F-D4BA-77BD-0162-A78F3B13C01B}"/>
          </ac:spMkLst>
        </pc:spChg>
        <pc:spChg chg="mod">
          <ac:chgData name="Danel-Yanai Vardimon" userId="e12ae60f-c8ab-45fe-8070-034c8e1c9ecb" providerId="ADAL" clId="{E3C86D57-5596-4932-8DBF-F98AF6CDEF66}" dt="2023-01-07T09:26:27.391" v="199" actId="207"/>
          <ac:spMkLst>
            <pc:docMk/>
            <pc:sldMk cId="4182953188" sldId="266"/>
            <ac:spMk id="10" creationId="{678E677E-6D17-FD7C-FD24-189D6CE9C047}"/>
          </ac:spMkLst>
        </pc:spChg>
        <pc:spChg chg="mod">
          <ac:chgData name="Danel-Yanai Vardimon" userId="e12ae60f-c8ab-45fe-8070-034c8e1c9ecb" providerId="ADAL" clId="{E3C86D57-5596-4932-8DBF-F98AF6CDEF66}" dt="2023-01-07T10:34:17.102" v="204"/>
          <ac:spMkLst>
            <pc:docMk/>
            <pc:sldMk cId="4182953188" sldId="266"/>
            <ac:spMk id="12" creationId="{9380F6BB-4BD6-52D9-BB26-AB072008BF42}"/>
          </ac:spMkLst>
        </pc:spChg>
        <pc:spChg chg="mod">
          <ac:chgData name="Danel-Yanai Vardimon" userId="e12ae60f-c8ab-45fe-8070-034c8e1c9ecb" providerId="ADAL" clId="{E3C86D57-5596-4932-8DBF-F98AF6CDEF66}" dt="2023-01-07T10:34:17.102" v="204"/>
          <ac:spMkLst>
            <pc:docMk/>
            <pc:sldMk cId="4182953188" sldId="266"/>
            <ac:spMk id="13" creationId="{6323B5A1-2D55-88B3-8CAB-18B0B0B0FE67}"/>
          </ac:spMkLst>
        </pc:spChg>
        <pc:spChg chg="mod">
          <ac:chgData name="Danel-Yanai Vardimon" userId="e12ae60f-c8ab-45fe-8070-034c8e1c9ecb" providerId="ADAL" clId="{E3C86D57-5596-4932-8DBF-F98AF6CDEF66}" dt="2023-01-07T10:34:17.102" v="204"/>
          <ac:spMkLst>
            <pc:docMk/>
            <pc:sldMk cId="4182953188" sldId="266"/>
            <ac:spMk id="14" creationId="{B5C537A7-9C83-D153-8909-AB76BF2A9E86}"/>
          </ac:spMkLst>
        </pc:spChg>
        <pc:grpChg chg="add del mod">
          <ac:chgData name="Danel-Yanai Vardimon" userId="e12ae60f-c8ab-45fe-8070-034c8e1c9ecb" providerId="ADAL" clId="{E3C86D57-5596-4932-8DBF-F98AF6CDEF66}" dt="2023-01-07T10:38:31.070" v="217" actId="478"/>
          <ac:grpSpMkLst>
            <pc:docMk/>
            <pc:sldMk cId="4182953188" sldId="266"/>
            <ac:grpSpMk id="3" creationId="{265EF063-0C0A-53BC-5CF5-503F2D737658}"/>
          </ac:grpSpMkLst>
        </pc:grpChg>
      </pc:sldChg>
      <pc:sldChg chg="addSp delSp modSp mod modTransition">
        <pc:chgData name="Danel-Yanai Vardimon" userId="e12ae60f-c8ab-45fe-8070-034c8e1c9ecb" providerId="ADAL" clId="{E3C86D57-5596-4932-8DBF-F98AF6CDEF66}" dt="2023-01-07T11:02:06.770" v="354" actId="20577"/>
        <pc:sldMkLst>
          <pc:docMk/>
          <pc:sldMk cId="3294888732" sldId="267"/>
        </pc:sldMkLst>
        <pc:spChg chg="mod">
          <ac:chgData name="Danel-Yanai Vardimon" userId="e12ae60f-c8ab-45fe-8070-034c8e1c9ecb" providerId="ADAL" clId="{E3C86D57-5596-4932-8DBF-F98AF6CDEF66}" dt="2023-01-07T09:08:57.261" v="84"/>
          <ac:spMkLst>
            <pc:docMk/>
            <pc:sldMk cId="3294888732" sldId="267"/>
            <ac:spMk id="2" creationId="{C14FB8BC-6ADB-621E-4CF1-71B3906F2154}"/>
          </ac:spMkLst>
        </pc:spChg>
        <pc:spChg chg="mod">
          <ac:chgData name="Danel-Yanai Vardimon" userId="e12ae60f-c8ab-45fe-8070-034c8e1c9ecb" providerId="ADAL" clId="{E3C86D57-5596-4932-8DBF-F98AF6CDEF66}" dt="2023-01-07T09:08:57.511" v="87" actId="27636"/>
          <ac:spMkLst>
            <pc:docMk/>
            <pc:sldMk cId="3294888732" sldId="267"/>
            <ac:spMk id="3" creationId="{2E92B8D2-A747-77E9-7BAA-69D1B1B31377}"/>
          </ac:spMkLst>
        </pc:spChg>
        <pc:spChg chg="mod">
          <ac:chgData name="Danel-Yanai Vardimon" userId="e12ae60f-c8ab-45fe-8070-034c8e1c9ecb" providerId="ADAL" clId="{E3C86D57-5596-4932-8DBF-F98AF6CDEF66}" dt="2023-01-07T09:21:15.095" v="151" actId="207"/>
          <ac:spMkLst>
            <pc:docMk/>
            <pc:sldMk cId="3294888732" sldId="267"/>
            <ac:spMk id="7" creationId="{6DE6AAD6-F982-0114-8FEE-E4AA20E7FC5E}"/>
          </ac:spMkLst>
        </pc:spChg>
        <pc:spChg chg="mod">
          <ac:chgData name="Danel-Yanai Vardimon" userId="e12ae60f-c8ab-45fe-8070-034c8e1c9ecb" providerId="ADAL" clId="{E3C86D57-5596-4932-8DBF-F98AF6CDEF66}" dt="2023-01-07T09:22:15.845" v="162" actId="403"/>
          <ac:spMkLst>
            <pc:docMk/>
            <pc:sldMk cId="3294888732" sldId="267"/>
            <ac:spMk id="8" creationId="{3A016DA9-142D-17BB-23E1-9FD10FE1F662}"/>
          </ac:spMkLst>
        </pc:spChg>
        <pc:spChg chg="mod">
          <ac:chgData name="Danel-Yanai Vardimon" userId="e12ae60f-c8ab-45fe-8070-034c8e1c9ecb" providerId="ADAL" clId="{E3C86D57-5596-4932-8DBF-F98AF6CDEF66}" dt="2023-01-07T09:22:19.736" v="164" actId="403"/>
          <ac:spMkLst>
            <pc:docMk/>
            <pc:sldMk cId="3294888732" sldId="267"/>
            <ac:spMk id="9" creationId="{3DEC369B-0501-9EA4-F1E2-B4EBACF45500}"/>
          </ac:spMkLst>
        </pc:spChg>
        <pc:spChg chg="mod">
          <ac:chgData name="Danel-Yanai Vardimon" userId="e12ae60f-c8ab-45fe-8070-034c8e1c9ecb" providerId="ADAL" clId="{E3C86D57-5596-4932-8DBF-F98AF6CDEF66}" dt="2023-01-07T09:22:22.798" v="166" actId="403"/>
          <ac:spMkLst>
            <pc:docMk/>
            <pc:sldMk cId="3294888732" sldId="267"/>
            <ac:spMk id="10" creationId="{B6E0A8D3-69B3-9521-36A3-017E8322A1EC}"/>
          </ac:spMkLst>
        </pc:spChg>
        <pc:spChg chg="mod">
          <ac:chgData name="Danel-Yanai Vardimon" userId="e12ae60f-c8ab-45fe-8070-034c8e1c9ecb" providerId="ADAL" clId="{E3C86D57-5596-4932-8DBF-F98AF6CDEF66}" dt="2023-01-07T10:39:37.437" v="224"/>
          <ac:spMkLst>
            <pc:docMk/>
            <pc:sldMk cId="3294888732" sldId="267"/>
            <ac:spMk id="11" creationId="{E8591FD1-8886-5393-F5D3-84C41B5404A9}"/>
          </ac:spMkLst>
        </pc:spChg>
        <pc:spChg chg="mod">
          <ac:chgData name="Danel-Yanai Vardimon" userId="e12ae60f-c8ab-45fe-8070-034c8e1c9ecb" providerId="ADAL" clId="{E3C86D57-5596-4932-8DBF-F98AF6CDEF66}" dt="2023-01-07T09:20:46.822" v="150" actId="113"/>
          <ac:spMkLst>
            <pc:docMk/>
            <pc:sldMk cId="3294888732" sldId="267"/>
            <ac:spMk id="12" creationId="{6F24CC5C-39C6-1030-E19E-44FE64303E3C}"/>
          </ac:spMkLst>
        </pc:spChg>
        <pc:spChg chg="mod">
          <ac:chgData name="Danel-Yanai Vardimon" userId="e12ae60f-c8ab-45fe-8070-034c8e1c9ecb" providerId="ADAL" clId="{E3C86D57-5596-4932-8DBF-F98AF6CDEF66}" dt="2023-01-07T10:39:37.437" v="224"/>
          <ac:spMkLst>
            <pc:docMk/>
            <pc:sldMk cId="3294888732" sldId="267"/>
            <ac:spMk id="13" creationId="{70598FEE-55B1-7AFA-4F08-A7092D727AC4}"/>
          </ac:spMkLst>
        </pc:spChg>
        <pc:spChg chg="mod">
          <ac:chgData name="Danel-Yanai Vardimon" userId="e12ae60f-c8ab-45fe-8070-034c8e1c9ecb" providerId="ADAL" clId="{E3C86D57-5596-4932-8DBF-F98AF6CDEF66}" dt="2023-01-07T11:02:06.770" v="354" actId="20577"/>
          <ac:spMkLst>
            <pc:docMk/>
            <pc:sldMk cId="3294888732" sldId="267"/>
            <ac:spMk id="15" creationId="{8DA62AF5-625B-C31E-B764-6EBAD47294E2}"/>
          </ac:spMkLst>
        </pc:spChg>
        <pc:spChg chg="mod">
          <ac:chgData name="Danel-Yanai Vardimon" userId="e12ae60f-c8ab-45fe-8070-034c8e1c9ecb" providerId="ADAL" clId="{E3C86D57-5596-4932-8DBF-F98AF6CDEF66}" dt="2023-01-07T09:20:42.681" v="149" actId="207"/>
          <ac:spMkLst>
            <pc:docMk/>
            <pc:sldMk cId="3294888732" sldId="267"/>
            <ac:spMk id="16" creationId="{D276A371-AEFA-45F6-6370-C4663C399AF9}"/>
          </ac:spMkLst>
        </pc:spChg>
        <pc:spChg chg="mod">
          <ac:chgData name="Danel-Yanai Vardimon" userId="e12ae60f-c8ab-45fe-8070-034c8e1c9ecb" providerId="ADAL" clId="{E3C86D57-5596-4932-8DBF-F98AF6CDEF66}" dt="2023-01-07T10:42:03.671" v="250"/>
          <ac:spMkLst>
            <pc:docMk/>
            <pc:sldMk cId="3294888732" sldId="267"/>
            <ac:spMk id="18" creationId="{58A40C1E-185A-752B-AFF8-64A0D3D292BA}"/>
          </ac:spMkLst>
        </pc:spChg>
        <pc:spChg chg="mod">
          <ac:chgData name="Danel-Yanai Vardimon" userId="e12ae60f-c8ab-45fe-8070-034c8e1c9ecb" providerId="ADAL" clId="{E3C86D57-5596-4932-8DBF-F98AF6CDEF66}" dt="2023-01-07T10:42:03.671" v="250"/>
          <ac:spMkLst>
            <pc:docMk/>
            <pc:sldMk cId="3294888732" sldId="267"/>
            <ac:spMk id="19" creationId="{64053A6A-A2AD-7C94-DBB9-B8DBCEAB946A}"/>
          </ac:spMkLst>
        </pc:spChg>
        <pc:grpChg chg="add del mod">
          <ac:chgData name="Danel-Yanai Vardimon" userId="e12ae60f-c8ab-45fe-8070-034c8e1c9ecb" providerId="ADAL" clId="{E3C86D57-5596-4932-8DBF-F98AF6CDEF66}" dt="2023-01-07T10:42:02.447" v="249" actId="478"/>
          <ac:grpSpMkLst>
            <pc:docMk/>
            <pc:sldMk cId="3294888732" sldId="267"/>
            <ac:grpSpMk id="4" creationId="{622B8E9B-E1CE-9199-E493-793C3EEDFCBB}"/>
          </ac:grpSpMkLst>
        </pc:grpChg>
        <pc:grpChg chg="add mod">
          <ac:chgData name="Danel-Yanai Vardimon" userId="e12ae60f-c8ab-45fe-8070-034c8e1c9ecb" providerId="ADAL" clId="{E3C86D57-5596-4932-8DBF-F98AF6CDEF66}" dt="2023-01-07T10:42:06.434" v="251" actId="1076"/>
          <ac:grpSpMkLst>
            <pc:docMk/>
            <pc:sldMk cId="3294888732" sldId="267"/>
            <ac:grpSpMk id="17" creationId="{9F96F8CF-21C4-9E2D-7860-E8BF7127AB89}"/>
          </ac:grpSpMkLst>
        </pc:grpChg>
      </pc:sldChg>
      <pc:sldChg chg="modSp mod modTransition">
        <pc:chgData name="Danel-Yanai Vardimon" userId="e12ae60f-c8ab-45fe-8070-034c8e1c9ecb" providerId="ADAL" clId="{E3C86D57-5596-4932-8DBF-F98AF6CDEF66}" dt="2023-01-07T11:04:24.149" v="438" actId="20577"/>
        <pc:sldMkLst>
          <pc:docMk/>
          <pc:sldMk cId="2179568356" sldId="268"/>
        </pc:sldMkLst>
        <pc:spChg chg="mod">
          <ac:chgData name="Danel-Yanai Vardimon" userId="e12ae60f-c8ab-45fe-8070-034c8e1c9ecb" providerId="ADAL" clId="{E3C86D57-5596-4932-8DBF-F98AF6CDEF66}" dt="2023-01-07T09:08:57.261" v="84"/>
          <ac:spMkLst>
            <pc:docMk/>
            <pc:sldMk cId="2179568356" sldId="268"/>
            <ac:spMk id="2" creationId="{86EB44C4-92FD-A70D-E80F-08DFCCC4A69B}"/>
          </ac:spMkLst>
        </pc:spChg>
        <pc:spChg chg="mod">
          <ac:chgData name="Danel-Yanai Vardimon" userId="e12ae60f-c8ab-45fe-8070-034c8e1c9ecb" providerId="ADAL" clId="{E3C86D57-5596-4932-8DBF-F98AF6CDEF66}" dt="2023-01-07T11:04:24.149" v="438" actId="20577"/>
          <ac:spMkLst>
            <pc:docMk/>
            <pc:sldMk cId="2179568356" sldId="268"/>
            <ac:spMk id="3" creationId="{F793DB17-45E3-79F7-C5EC-CE224872A4AF}"/>
          </ac:spMkLst>
        </pc:spChg>
        <pc:spChg chg="mod">
          <ac:chgData name="Danel-Yanai Vardimon" userId="e12ae60f-c8ab-45fe-8070-034c8e1c9ecb" providerId="ADAL" clId="{E3C86D57-5596-4932-8DBF-F98AF6CDEF66}" dt="2023-01-07T09:23:18.595" v="174" actId="1076"/>
          <ac:spMkLst>
            <pc:docMk/>
            <pc:sldMk cId="2179568356" sldId="268"/>
            <ac:spMk id="10" creationId="{DB0C94DB-DAD5-CCC6-7EC5-2AE2D5E00C99}"/>
          </ac:spMkLst>
        </pc:spChg>
        <pc:spChg chg="mod">
          <ac:chgData name="Danel-Yanai Vardimon" userId="e12ae60f-c8ab-45fe-8070-034c8e1c9ecb" providerId="ADAL" clId="{E3C86D57-5596-4932-8DBF-F98AF6CDEF66}" dt="2023-01-07T09:23:23.783" v="176" actId="207"/>
          <ac:spMkLst>
            <pc:docMk/>
            <pc:sldMk cId="2179568356" sldId="268"/>
            <ac:spMk id="11" creationId="{67FE1BDB-FFC2-5768-C194-8AFAA48DAF2B}"/>
          </ac:spMkLst>
        </pc:spChg>
        <pc:spChg chg="mod">
          <ac:chgData name="Danel-Yanai Vardimon" userId="e12ae60f-c8ab-45fe-8070-034c8e1c9ecb" providerId="ADAL" clId="{E3C86D57-5596-4932-8DBF-F98AF6CDEF66}" dt="2023-01-07T09:23:21.439" v="175" actId="1076"/>
          <ac:spMkLst>
            <pc:docMk/>
            <pc:sldMk cId="2179568356" sldId="268"/>
            <ac:spMk id="12" creationId="{03DED9B7-AE02-8D26-0D56-94E235A11E98}"/>
          </ac:spMkLst>
        </pc:spChg>
      </pc:sldChg>
      <pc:sldChg chg="addSp modSp mod modTransition">
        <pc:chgData name="Danel-Yanai Vardimon" userId="e12ae60f-c8ab-45fe-8070-034c8e1c9ecb" providerId="ADAL" clId="{E3C86D57-5596-4932-8DBF-F98AF6CDEF66}" dt="2023-01-07T10:57:55.503" v="326"/>
        <pc:sldMkLst>
          <pc:docMk/>
          <pc:sldMk cId="2528915511" sldId="269"/>
        </pc:sldMkLst>
        <pc:spChg chg="mod">
          <ac:chgData name="Danel-Yanai Vardimon" userId="e12ae60f-c8ab-45fe-8070-034c8e1c9ecb" providerId="ADAL" clId="{E3C86D57-5596-4932-8DBF-F98AF6CDEF66}" dt="2023-01-07T09:08:57.261" v="84"/>
          <ac:spMkLst>
            <pc:docMk/>
            <pc:sldMk cId="2528915511" sldId="269"/>
            <ac:spMk id="2" creationId="{072C22F2-4CF2-BC3D-8DEF-E963949E933D}"/>
          </ac:spMkLst>
        </pc:spChg>
        <pc:spChg chg="mod">
          <ac:chgData name="Danel-Yanai Vardimon" userId="e12ae60f-c8ab-45fe-8070-034c8e1c9ecb" providerId="ADAL" clId="{E3C86D57-5596-4932-8DBF-F98AF6CDEF66}" dt="2023-01-07T09:25:22.298" v="186" actId="207"/>
          <ac:spMkLst>
            <pc:docMk/>
            <pc:sldMk cId="2528915511" sldId="269"/>
            <ac:spMk id="3" creationId="{9A418469-7DC8-FB1F-83DF-2FA2EFEDCABB}"/>
          </ac:spMkLst>
        </pc:spChg>
        <pc:spChg chg="mod">
          <ac:chgData name="Danel-Yanai Vardimon" userId="e12ae60f-c8ab-45fe-8070-034c8e1c9ecb" providerId="ADAL" clId="{E3C86D57-5596-4932-8DBF-F98AF6CDEF66}" dt="2023-01-07T09:25:31.548" v="187" actId="208"/>
          <ac:spMkLst>
            <pc:docMk/>
            <pc:sldMk cId="2528915511" sldId="269"/>
            <ac:spMk id="5" creationId="{30B7AAC7-F74E-8292-9C59-E3A431A0A451}"/>
          </ac:spMkLst>
        </pc:spChg>
        <pc:spChg chg="mod">
          <ac:chgData name="Danel-Yanai Vardimon" userId="e12ae60f-c8ab-45fe-8070-034c8e1c9ecb" providerId="ADAL" clId="{E3C86D57-5596-4932-8DBF-F98AF6CDEF66}" dt="2023-01-07T09:25:08.735" v="185" actId="208"/>
          <ac:spMkLst>
            <pc:docMk/>
            <pc:sldMk cId="2528915511" sldId="269"/>
            <ac:spMk id="6" creationId="{4F243B3A-6771-FF90-6C24-C449F171A2EC}"/>
          </ac:spMkLst>
        </pc:spChg>
        <pc:spChg chg="mod">
          <ac:chgData name="Danel-Yanai Vardimon" userId="e12ae60f-c8ab-45fe-8070-034c8e1c9ecb" providerId="ADAL" clId="{E3C86D57-5596-4932-8DBF-F98AF6CDEF66}" dt="2023-01-07T10:36:13.295" v="206"/>
          <ac:spMkLst>
            <pc:docMk/>
            <pc:sldMk cId="2528915511" sldId="269"/>
            <ac:spMk id="8" creationId="{568B6C83-EB9C-1A5C-FD3D-AC015E86EB7F}"/>
          </ac:spMkLst>
        </pc:spChg>
        <pc:spChg chg="mod">
          <ac:chgData name="Danel-Yanai Vardimon" userId="e12ae60f-c8ab-45fe-8070-034c8e1c9ecb" providerId="ADAL" clId="{E3C86D57-5596-4932-8DBF-F98AF6CDEF66}" dt="2023-01-07T10:36:13.295" v="206"/>
          <ac:spMkLst>
            <pc:docMk/>
            <pc:sldMk cId="2528915511" sldId="269"/>
            <ac:spMk id="9" creationId="{8C5C4D66-85FD-32A0-C227-1AC40C00BCF1}"/>
          </ac:spMkLst>
        </pc:spChg>
        <pc:spChg chg="mod">
          <ac:chgData name="Danel-Yanai Vardimon" userId="e12ae60f-c8ab-45fe-8070-034c8e1c9ecb" providerId="ADAL" clId="{E3C86D57-5596-4932-8DBF-F98AF6CDEF66}" dt="2023-01-07T10:36:13.295" v="206"/>
          <ac:spMkLst>
            <pc:docMk/>
            <pc:sldMk cId="2528915511" sldId="269"/>
            <ac:spMk id="10" creationId="{D66F9704-349F-500A-E1E2-4DA6F0ADCBB0}"/>
          </ac:spMkLst>
        </pc:spChg>
        <pc:spChg chg="mod">
          <ac:chgData name="Danel-Yanai Vardimon" userId="e12ae60f-c8ab-45fe-8070-034c8e1c9ecb" providerId="ADAL" clId="{E3C86D57-5596-4932-8DBF-F98AF6CDEF66}" dt="2023-01-07T10:36:13.295" v="206"/>
          <ac:spMkLst>
            <pc:docMk/>
            <pc:sldMk cId="2528915511" sldId="269"/>
            <ac:spMk id="11" creationId="{854F709D-2BAB-7A6E-8C84-D4B39A24F147}"/>
          </ac:spMkLst>
        </pc:spChg>
        <pc:spChg chg="mod">
          <ac:chgData name="Danel-Yanai Vardimon" userId="e12ae60f-c8ab-45fe-8070-034c8e1c9ecb" providerId="ADAL" clId="{E3C86D57-5596-4932-8DBF-F98AF6CDEF66}" dt="2023-01-07T10:36:13.295" v="206"/>
          <ac:spMkLst>
            <pc:docMk/>
            <pc:sldMk cId="2528915511" sldId="269"/>
            <ac:spMk id="12" creationId="{CF1D870C-96C8-0E46-9BB1-2086656B1402}"/>
          </ac:spMkLst>
        </pc:spChg>
        <pc:grpChg chg="add mod">
          <ac:chgData name="Danel-Yanai Vardimon" userId="e12ae60f-c8ab-45fe-8070-034c8e1c9ecb" providerId="ADAL" clId="{E3C86D57-5596-4932-8DBF-F98AF6CDEF66}" dt="2023-01-07T10:36:23.001" v="212" actId="1076"/>
          <ac:grpSpMkLst>
            <pc:docMk/>
            <pc:sldMk cId="2528915511" sldId="269"/>
            <ac:grpSpMk id="7" creationId="{764F99F9-D7D5-43E8-D180-9172CDF80F0C}"/>
          </ac:grpSpMkLst>
        </pc:grpChg>
      </pc:sldChg>
      <pc:sldChg chg="addSp modSp mod modTransition">
        <pc:chgData name="Danel-Yanai Vardimon" userId="e12ae60f-c8ab-45fe-8070-034c8e1c9ecb" providerId="ADAL" clId="{E3C86D57-5596-4932-8DBF-F98AF6CDEF66}" dt="2023-01-07T10:58:30.247" v="331"/>
        <pc:sldMkLst>
          <pc:docMk/>
          <pc:sldMk cId="1385404365" sldId="270"/>
        </pc:sldMkLst>
        <pc:spChg chg="mod">
          <ac:chgData name="Danel-Yanai Vardimon" userId="e12ae60f-c8ab-45fe-8070-034c8e1c9ecb" providerId="ADAL" clId="{E3C86D57-5596-4932-8DBF-F98AF6CDEF66}" dt="2023-01-07T09:08:57.261" v="84"/>
          <ac:spMkLst>
            <pc:docMk/>
            <pc:sldMk cId="1385404365" sldId="270"/>
            <ac:spMk id="2" creationId="{A2A59AD1-641C-9097-1C04-C84FFADF0AD0}"/>
          </ac:spMkLst>
        </pc:spChg>
        <pc:spChg chg="mod">
          <ac:chgData name="Danel-Yanai Vardimon" userId="e12ae60f-c8ab-45fe-8070-034c8e1c9ecb" providerId="ADAL" clId="{E3C86D57-5596-4932-8DBF-F98AF6CDEF66}" dt="2023-01-07T09:26:01.001" v="195" actId="20577"/>
          <ac:spMkLst>
            <pc:docMk/>
            <pc:sldMk cId="1385404365" sldId="270"/>
            <ac:spMk id="3" creationId="{8B3E3973-02FE-C8A7-0B1D-F68CF89C095D}"/>
          </ac:spMkLst>
        </pc:spChg>
        <pc:picChg chg="add mod">
          <ac:chgData name="Danel-Yanai Vardimon" userId="e12ae60f-c8ab-45fe-8070-034c8e1c9ecb" providerId="ADAL" clId="{E3C86D57-5596-4932-8DBF-F98AF6CDEF66}" dt="2023-01-07T10:33:04.426" v="203" actId="1076"/>
          <ac:picMkLst>
            <pc:docMk/>
            <pc:sldMk cId="1385404365" sldId="270"/>
            <ac:picMk id="4" creationId="{590F55B9-153E-A032-B8F2-63D156830769}"/>
          </ac:picMkLst>
        </pc:picChg>
      </pc:sldChg>
      <pc:sldChg chg="addSp delSp modSp mod modTransition">
        <pc:chgData name="Danel-Yanai Vardimon" userId="e12ae60f-c8ab-45fe-8070-034c8e1c9ecb" providerId="ADAL" clId="{E3C86D57-5596-4932-8DBF-F98AF6CDEF66}" dt="2023-01-07T11:03:09.046" v="428" actId="20577"/>
        <pc:sldMkLst>
          <pc:docMk/>
          <pc:sldMk cId="2590881833" sldId="271"/>
        </pc:sldMkLst>
        <pc:spChg chg="mod">
          <ac:chgData name="Danel-Yanai Vardimon" userId="e12ae60f-c8ab-45fe-8070-034c8e1c9ecb" providerId="ADAL" clId="{E3C86D57-5596-4932-8DBF-F98AF6CDEF66}" dt="2023-01-07T09:08:57.261" v="84"/>
          <ac:spMkLst>
            <pc:docMk/>
            <pc:sldMk cId="2590881833" sldId="271"/>
            <ac:spMk id="2" creationId="{58D944CC-67A6-B464-C744-B181CF148C2A}"/>
          </ac:spMkLst>
        </pc:spChg>
        <pc:spChg chg="mod">
          <ac:chgData name="Danel-Yanai Vardimon" userId="e12ae60f-c8ab-45fe-8070-034c8e1c9ecb" providerId="ADAL" clId="{E3C86D57-5596-4932-8DBF-F98AF6CDEF66}" dt="2023-01-07T10:39:12.653" v="219"/>
          <ac:spMkLst>
            <pc:docMk/>
            <pc:sldMk cId="2590881833" sldId="271"/>
            <ac:spMk id="4" creationId="{3DE769C8-6A8F-7878-8ECD-CC4DB90C84C4}"/>
          </ac:spMkLst>
        </pc:spChg>
        <pc:spChg chg="mod">
          <ac:chgData name="Danel-Yanai Vardimon" userId="e12ae60f-c8ab-45fe-8070-034c8e1c9ecb" providerId="ADAL" clId="{E3C86D57-5596-4932-8DBF-F98AF6CDEF66}" dt="2023-01-07T10:39:12.653" v="219"/>
          <ac:spMkLst>
            <pc:docMk/>
            <pc:sldMk cId="2590881833" sldId="271"/>
            <ac:spMk id="6" creationId="{A8524FF3-7298-B5F0-83C1-40AB5EF3091D}"/>
          </ac:spMkLst>
        </pc:spChg>
        <pc:spChg chg="mod">
          <ac:chgData name="Danel-Yanai Vardimon" userId="e12ae60f-c8ab-45fe-8070-034c8e1c9ecb" providerId="ADAL" clId="{E3C86D57-5596-4932-8DBF-F98AF6CDEF66}" dt="2023-01-07T11:03:09.046" v="428" actId="20577"/>
          <ac:spMkLst>
            <pc:docMk/>
            <pc:sldMk cId="2590881833" sldId="271"/>
            <ac:spMk id="7" creationId="{F23B1897-0362-FA64-FB16-91F9FDEBA966}"/>
          </ac:spMkLst>
        </pc:spChg>
        <pc:spChg chg="mod">
          <ac:chgData name="Danel-Yanai Vardimon" userId="e12ae60f-c8ab-45fe-8070-034c8e1c9ecb" providerId="ADAL" clId="{E3C86D57-5596-4932-8DBF-F98AF6CDEF66}" dt="2023-01-07T09:22:45.814" v="169" actId="207"/>
          <ac:spMkLst>
            <pc:docMk/>
            <pc:sldMk cId="2590881833" sldId="271"/>
            <ac:spMk id="8" creationId="{B10092A3-8E3B-8899-8DFD-F79CC888886B}"/>
          </ac:spMkLst>
        </pc:spChg>
        <pc:spChg chg="mod">
          <ac:chgData name="Danel-Yanai Vardimon" userId="e12ae60f-c8ab-45fe-8070-034c8e1c9ecb" providerId="ADAL" clId="{E3C86D57-5596-4932-8DBF-F98AF6CDEF66}" dt="2023-01-07T09:22:41.626" v="168" actId="207"/>
          <ac:spMkLst>
            <pc:docMk/>
            <pc:sldMk cId="2590881833" sldId="271"/>
            <ac:spMk id="11" creationId="{454184CE-3CB6-4D99-65F3-4EEFAAEFEF27}"/>
          </ac:spMkLst>
        </pc:spChg>
        <pc:grpChg chg="add mod">
          <ac:chgData name="Danel-Yanai Vardimon" userId="e12ae60f-c8ab-45fe-8070-034c8e1c9ecb" providerId="ADAL" clId="{E3C86D57-5596-4932-8DBF-F98AF6CDEF66}" dt="2023-01-07T10:39:17.193" v="223" actId="1076"/>
          <ac:grpSpMkLst>
            <pc:docMk/>
            <pc:sldMk cId="2590881833" sldId="271"/>
            <ac:grpSpMk id="3" creationId="{D384F4F5-79B5-E9E3-2D07-F9A2EAF02527}"/>
          </ac:grpSpMkLst>
        </pc:grpChg>
        <pc:picChg chg="del">
          <ac:chgData name="Danel-Yanai Vardimon" userId="e12ae60f-c8ab-45fe-8070-034c8e1c9ecb" providerId="ADAL" clId="{E3C86D57-5596-4932-8DBF-F98AF6CDEF66}" dt="2023-01-07T10:39:11.311" v="218" actId="478"/>
          <ac:picMkLst>
            <pc:docMk/>
            <pc:sldMk cId="2590881833" sldId="271"/>
            <ac:picMk id="10" creationId="{EF2ADAA8-5622-CCD7-D626-F7B68806179B}"/>
          </ac:picMkLst>
        </pc:picChg>
      </pc:sldChg>
      <pc:sldChg chg="addSp modSp mod modTransition">
        <pc:chgData name="Danel-Yanai Vardimon" userId="e12ae60f-c8ab-45fe-8070-034c8e1c9ecb" providerId="ADAL" clId="{E3C86D57-5596-4932-8DBF-F98AF6CDEF66}" dt="2023-01-07T10:56:51.831" v="322"/>
        <pc:sldMkLst>
          <pc:docMk/>
          <pc:sldMk cId="3166288678" sldId="272"/>
        </pc:sldMkLst>
        <pc:spChg chg="mod">
          <ac:chgData name="Danel-Yanai Vardimon" userId="e12ae60f-c8ab-45fe-8070-034c8e1c9ecb" providerId="ADAL" clId="{E3C86D57-5596-4932-8DBF-F98AF6CDEF66}" dt="2023-01-07T09:08:57.261" v="84"/>
          <ac:spMkLst>
            <pc:docMk/>
            <pc:sldMk cId="3166288678" sldId="272"/>
            <ac:spMk id="2" creationId="{47E4F746-F06B-AE14-0446-7986914410DA}"/>
          </ac:spMkLst>
        </pc:spChg>
        <pc:spChg chg="mod">
          <ac:chgData name="Danel-Yanai Vardimon" userId="e12ae60f-c8ab-45fe-8070-034c8e1c9ecb" providerId="ADAL" clId="{E3C86D57-5596-4932-8DBF-F98AF6CDEF66}" dt="2023-01-07T10:43:04.174" v="252"/>
          <ac:spMkLst>
            <pc:docMk/>
            <pc:sldMk cId="3166288678" sldId="272"/>
            <ac:spMk id="5" creationId="{033FA90E-9C59-C1BC-63E6-2C98B42A40DA}"/>
          </ac:spMkLst>
        </pc:spChg>
        <pc:spChg chg="mod">
          <ac:chgData name="Danel-Yanai Vardimon" userId="e12ae60f-c8ab-45fe-8070-034c8e1c9ecb" providerId="ADAL" clId="{E3C86D57-5596-4932-8DBF-F98AF6CDEF66}" dt="2023-01-07T10:43:04.174" v="252"/>
          <ac:spMkLst>
            <pc:docMk/>
            <pc:sldMk cId="3166288678" sldId="272"/>
            <ac:spMk id="6" creationId="{DA20D91A-74C9-D0E9-B49A-F2EDA572115C}"/>
          </ac:spMkLst>
        </pc:spChg>
        <pc:spChg chg="mod">
          <ac:chgData name="Danel-Yanai Vardimon" userId="e12ae60f-c8ab-45fe-8070-034c8e1c9ecb" providerId="ADAL" clId="{E3C86D57-5596-4932-8DBF-F98AF6CDEF66}" dt="2023-01-07T10:43:04.174" v="252"/>
          <ac:spMkLst>
            <pc:docMk/>
            <pc:sldMk cId="3166288678" sldId="272"/>
            <ac:spMk id="7" creationId="{492A76A0-3350-1C78-D454-E03799CCC620}"/>
          </ac:spMkLst>
        </pc:spChg>
        <pc:spChg chg="mod">
          <ac:chgData name="Danel-Yanai Vardimon" userId="e12ae60f-c8ab-45fe-8070-034c8e1c9ecb" providerId="ADAL" clId="{E3C86D57-5596-4932-8DBF-F98AF6CDEF66}" dt="2023-01-07T10:43:04.174" v="252"/>
          <ac:spMkLst>
            <pc:docMk/>
            <pc:sldMk cId="3166288678" sldId="272"/>
            <ac:spMk id="8" creationId="{4B01E20D-29F5-36A8-0FC1-022BC9FB1E84}"/>
          </ac:spMkLst>
        </pc:spChg>
        <pc:spChg chg="mod">
          <ac:chgData name="Danel-Yanai Vardimon" userId="e12ae60f-c8ab-45fe-8070-034c8e1c9ecb" providerId="ADAL" clId="{E3C86D57-5596-4932-8DBF-F98AF6CDEF66}" dt="2023-01-07T10:43:04.174" v="252"/>
          <ac:spMkLst>
            <pc:docMk/>
            <pc:sldMk cId="3166288678" sldId="272"/>
            <ac:spMk id="9" creationId="{B85124C4-B736-1B47-5DE8-F61186F5DB30}"/>
          </ac:spMkLst>
        </pc:spChg>
        <pc:grpChg chg="add mod">
          <ac:chgData name="Danel-Yanai Vardimon" userId="e12ae60f-c8ab-45fe-8070-034c8e1c9ecb" providerId="ADAL" clId="{E3C86D57-5596-4932-8DBF-F98AF6CDEF66}" dt="2023-01-07T10:43:15.112" v="257" actId="1076"/>
          <ac:grpSpMkLst>
            <pc:docMk/>
            <pc:sldMk cId="3166288678" sldId="272"/>
            <ac:grpSpMk id="3" creationId="{5F8C08C8-C94E-E2BC-62E4-36CB9E6CBF2E}"/>
          </ac:grpSpMkLst>
        </pc:grpChg>
      </pc:sldChg>
      <pc:sldChg chg="modSp mod modTransition">
        <pc:chgData name="Danel-Yanai Vardimon" userId="e12ae60f-c8ab-45fe-8070-034c8e1c9ecb" providerId="ADAL" clId="{E3C86D57-5596-4932-8DBF-F98AF6CDEF66}" dt="2023-01-07T10:58:20.063" v="329"/>
        <pc:sldMkLst>
          <pc:docMk/>
          <pc:sldMk cId="3679766415" sldId="273"/>
        </pc:sldMkLst>
        <pc:spChg chg="mod">
          <ac:chgData name="Danel-Yanai Vardimon" userId="e12ae60f-c8ab-45fe-8070-034c8e1c9ecb" providerId="ADAL" clId="{E3C86D57-5596-4932-8DBF-F98AF6CDEF66}" dt="2023-01-07T09:08:57.261" v="84"/>
          <ac:spMkLst>
            <pc:docMk/>
            <pc:sldMk cId="3679766415" sldId="273"/>
            <ac:spMk id="2" creationId="{74281E3F-BECC-A75A-4568-473CA514DCC8}"/>
          </ac:spMkLst>
        </pc:spChg>
        <pc:spChg chg="mod">
          <ac:chgData name="Danel-Yanai Vardimon" userId="e12ae60f-c8ab-45fe-8070-034c8e1c9ecb" providerId="ADAL" clId="{E3C86D57-5596-4932-8DBF-F98AF6CDEF66}" dt="2023-01-07T09:25:47.298" v="189" actId="207"/>
          <ac:spMkLst>
            <pc:docMk/>
            <pc:sldMk cId="3679766415" sldId="273"/>
            <ac:spMk id="4" creationId="{011964DE-BFD2-6EB4-9AD5-624917239089}"/>
          </ac:spMkLst>
        </pc:spChg>
        <pc:spChg chg="mod">
          <ac:chgData name="Danel-Yanai Vardimon" userId="e12ae60f-c8ab-45fe-8070-034c8e1c9ecb" providerId="ADAL" clId="{E3C86D57-5596-4932-8DBF-F98AF6CDEF66}" dt="2023-01-07T09:25:44.954" v="188" actId="207"/>
          <ac:spMkLst>
            <pc:docMk/>
            <pc:sldMk cId="3679766415" sldId="273"/>
            <ac:spMk id="6" creationId="{196B931B-18EC-EE5F-C456-B50CEE389CA0}"/>
          </ac:spMkLst>
        </pc:spChg>
        <pc:spChg chg="mod">
          <ac:chgData name="Danel-Yanai Vardimon" userId="e12ae60f-c8ab-45fe-8070-034c8e1c9ecb" providerId="ADAL" clId="{E3C86D57-5596-4932-8DBF-F98AF6CDEF66}" dt="2023-01-07T09:25:49.907" v="190" actId="207"/>
          <ac:spMkLst>
            <pc:docMk/>
            <pc:sldMk cId="3679766415" sldId="273"/>
            <ac:spMk id="8" creationId="{0447E646-CBE1-9ABB-24EB-3F3276227A37}"/>
          </ac:spMkLst>
        </pc:spChg>
      </pc:sldChg>
      <pc:sldChg chg="addSp delSp modSp mod modTransition">
        <pc:chgData name="Danel-Yanai Vardimon" userId="e12ae60f-c8ab-45fe-8070-034c8e1c9ecb" providerId="ADAL" clId="{E3C86D57-5596-4932-8DBF-F98AF6CDEF66}" dt="2023-01-07T10:57:16.919" v="323"/>
        <pc:sldMkLst>
          <pc:docMk/>
          <pc:sldMk cId="972338577" sldId="274"/>
        </pc:sldMkLst>
        <pc:spChg chg="mod">
          <ac:chgData name="Danel-Yanai Vardimon" userId="e12ae60f-c8ab-45fe-8070-034c8e1c9ecb" providerId="ADAL" clId="{E3C86D57-5596-4932-8DBF-F98AF6CDEF66}" dt="2023-01-07T10:56:03.703" v="315" actId="14100"/>
          <ac:spMkLst>
            <pc:docMk/>
            <pc:sldMk cId="972338577" sldId="274"/>
            <ac:spMk id="3" creationId="{0EA8BEB4-895A-897A-3E2C-8ACAE662238A}"/>
          </ac:spMkLst>
        </pc:spChg>
        <pc:spChg chg="mod">
          <ac:chgData name="Danel-Yanai Vardimon" userId="e12ae60f-c8ab-45fe-8070-034c8e1c9ecb" providerId="ADAL" clId="{E3C86D57-5596-4932-8DBF-F98AF6CDEF66}" dt="2023-01-07T10:43:23.310" v="258"/>
          <ac:spMkLst>
            <pc:docMk/>
            <pc:sldMk cId="972338577" sldId="274"/>
            <ac:spMk id="6" creationId="{3171E088-CC09-7655-AC43-B6EA9EB7A551}"/>
          </ac:spMkLst>
        </pc:spChg>
        <pc:spChg chg="mod">
          <ac:chgData name="Danel-Yanai Vardimon" userId="e12ae60f-c8ab-45fe-8070-034c8e1c9ecb" providerId="ADAL" clId="{E3C86D57-5596-4932-8DBF-F98AF6CDEF66}" dt="2023-01-07T10:43:23.310" v="258"/>
          <ac:spMkLst>
            <pc:docMk/>
            <pc:sldMk cId="972338577" sldId="274"/>
            <ac:spMk id="7" creationId="{CE03DFCD-AF2C-E484-B8AA-6470D11947C6}"/>
          </ac:spMkLst>
        </pc:spChg>
        <pc:spChg chg="mod">
          <ac:chgData name="Danel-Yanai Vardimon" userId="e12ae60f-c8ab-45fe-8070-034c8e1c9ecb" providerId="ADAL" clId="{E3C86D57-5596-4932-8DBF-F98AF6CDEF66}" dt="2023-01-07T10:43:23.310" v="258"/>
          <ac:spMkLst>
            <pc:docMk/>
            <pc:sldMk cId="972338577" sldId="274"/>
            <ac:spMk id="8" creationId="{75A0CA2B-09FF-CF31-3082-A689559B68B0}"/>
          </ac:spMkLst>
        </pc:spChg>
        <pc:spChg chg="mod">
          <ac:chgData name="Danel-Yanai Vardimon" userId="e12ae60f-c8ab-45fe-8070-034c8e1c9ecb" providerId="ADAL" clId="{E3C86D57-5596-4932-8DBF-F98AF6CDEF66}" dt="2023-01-07T10:43:23.310" v="258"/>
          <ac:spMkLst>
            <pc:docMk/>
            <pc:sldMk cId="972338577" sldId="274"/>
            <ac:spMk id="9" creationId="{8A33EF61-D257-313C-5004-48DC6DF3AA7B}"/>
          </ac:spMkLst>
        </pc:spChg>
        <pc:spChg chg="mod">
          <ac:chgData name="Danel-Yanai Vardimon" userId="e12ae60f-c8ab-45fe-8070-034c8e1c9ecb" providerId="ADAL" clId="{E3C86D57-5596-4932-8DBF-F98AF6CDEF66}" dt="2023-01-07T10:43:23.310" v="258"/>
          <ac:spMkLst>
            <pc:docMk/>
            <pc:sldMk cId="972338577" sldId="274"/>
            <ac:spMk id="10" creationId="{DDFA65EF-1CCA-FF30-B738-7EA2211EF3DE}"/>
          </ac:spMkLst>
        </pc:spChg>
        <pc:spChg chg="add mod">
          <ac:chgData name="Danel-Yanai Vardimon" userId="e12ae60f-c8ab-45fe-8070-034c8e1c9ecb" providerId="ADAL" clId="{E3C86D57-5596-4932-8DBF-F98AF6CDEF66}" dt="2023-01-07T10:44:30.280" v="267" actId="1076"/>
          <ac:spMkLst>
            <pc:docMk/>
            <pc:sldMk cId="972338577" sldId="274"/>
            <ac:spMk id="11" creationId="{EF11995D-E2EB-70D5-F8D6-79B0E8A9A439}"/>
          </ac:spMkLst>
        </pc:spChg>
        <pc:spChg chg="mod">
          <ac:chgData name="Danel-Yanai Vardimon" userId="e12ae60f-c8ab-45fe-8070-034c8e1c9ecb" providerId="ADAL" clId="{E3C86D57-5596-4932-8DBF-F98AF6CDEF66}" dt="2023-01-07T10:44:26.429" v="265"/>
          <ac:spMkLst>
            <pc:docMk/>
            <pc:sldMk cId="972338577" sldId="274"/>
            <ac:spMk id="13" creationId="{05A41B1D-586D-4076-522E-7290ECF34837}"/>
          </ac:spMkLst>
        </pc:spChg>
        <pc:spChg chg="mod">
          <ac:chgData name="Danel-Yanai Vardimon" userId="e12ae60f-c8ab-45fe-8070-034c8e1c9ecb" providerId="ADAL" clId="{E3C86D57-5596-4932-8DBF-F98AF6CDEF66}" dt="2023-01-07T10:44:26.429" v="265"/>
          <ac:spMkLst>
            <pc:docMk/>
            <pc:sldMk cId="972338577" sldId="274"/>
            <ac:spMk id="14" creationId="{5654086C-B1DD-71E3-6CDF-3842F3B43B4A}"/>
          </ac:spMkLst>
        </pc:spChg>
        <pc:spChg chg="mod">
          <ac:chgData name="Danel-Yanai Vardimon" userId="e12ae60f-c8ab-45fe-8070-034c8e1c9ecb" providerId="ADAL" clId="{E3C86D57-5596-4932-8DBF-F98AF6CDEF66}" dt="2023-01-07T10:44:26.429" v="265"/>
          <ac:spMkLst>
            <pc:docMk/>
            <pc:sldMk cId="972338577" sldId="274"/>
            <ac:spMk id="15" creationId="{2CAC8BA7-6404-D65E-A84A-180AB5ABB02C}"/>
          </ac:spMkLst>
        </pc:spChg>
        <pc:spChg chg="mod">
          <ac:chgData name="Danel-Yanai Vardimon" userId="e12ae60f-c8ab-45fe-8070-034c8e1c9ecb" providerId="ADAL" clId="{E3C86D57-5596-4932-8DBF-F98AF6CDEF66}" dt="2023-01-07T10:44:26.429" v="265"/>
          <ac:spMkLst>
            <pc:docMk/>
            <pc:sldMk cId="972338577" sldId="274"/>
            <ac:spMk id="16" creationId="{8847333F-0886-BB8A-B3DF-916021F1D250}"/>
          </ac:spMkLst>
        </pc:spChg>
        <pc:spChg chg="mod">
          <ac:chgData name="Danel-Yanai Vardimon" userId="e12ae60f-c8ab-45fe-8070-034c8e1c9ecb" providerId="ADAL" clId="{E3C86D57-5596-4932-8DBF-F98AF6CDEF66}" dt="2023-01-07T10:44:26.429" v="265"/>
          <ac:spMkLst>
            <pc:docMk/>
            <pc:sldMk cId="972338577" sldId="274"/>
            <ac:spMk id="17" creationId="{47703208-559D-FE34-4499-6FD65D552795}"/>
          </ac:spMkLst>
        </pc:spChg>
        <pc:spChg chg="mod">
          <ac:chgData name="Danel-Yanai Vardimon" userId="e12ae60f-c8ab-45fe-8070-034c8e1c9ecb" providerId="ADAL" clId="{E3C86D57-5596-4932-8DBF-F98AF6CDEF66}" dt="2023-01-07T10:44:26.429" v="265"/>
          <ac:spMkLst>
            <pc:docMk/>
            <pc:sldMk cId="972338577" sldId="274"/>
            <ac:spMk id="18" creationId="{CCD609BB-926B-F6DC-6837-4C33E2AB10DB}"/>
          </ac:spMkLst>
        </pc:spChg>
        <pc:spChg chg="mod">
          <ac:chgData name="Danel-Yanai Vardimon" userId="e12ae60f-c8ab-45fe-8070-034c8e1c9ecb" providerId="ADAL" clId="{E3C86D57-5596-4932-8DBF-F98AF6CDEF66}" dt="2023-01-07T10:44:26.429" v="265"/>
          <ac:spMkLst>
            <pc:docMk/>
            <pc:sldMk cId="972338577" sldId="274"/>
            <ac:spMk id="19" creationId="{AD42DDE8-629B-E1FB-366E-A22E516D7465}"/>
          </ac:spMkLst>
        </pc:spChg>
        <pc:grpChg chg="add del mod">
          <ac:chgData name="Danel-Yanai Vardimon" userId="e12ae60f-c8ab-45fe-8070-034c8e1c9ecb" providerId="ADAL" clId="{E3C86D57-5596-4932-8DBF-F98AF6CDEF66}" dt="2023-01-07T10:43:55.310" v="259" actId="478"/>
          <ac:grpSpMkLst>
            <pc:docMk/>
            <pc:sldMk cId="972338577" sldId="274"/>
            <ac:grpSpMk id="4" creationId="{D75153CE-CFF8-3C42-AB03-EA7D2584698F}"/>
          </ac:grpSpMkLst>
        </pc:grpChg>
        <pc:grpChg chg="add mod">
          <ac:chgData name="Danel-Yanai Vardimon" userId="e12ae60f-c8ab-45fe-8070-034c8e1c9ecb" providerId="ADAL" clId="{E3C86D57-5596-4932-8DBF-F98AF6CDEF66}" dt="2023-01-07T10:44:34.192" v="269" actId="1076"/>
          <ac:grpSpMkLst>
            <pc:docMk/>
            <pc:sldMk cId="972338577" sldId="274"/>
            <ac:grpSpMk id="12" creationId="{64C2D909-A587-4808-8756-93A964992BF5}"/>
          </ac:grpSpMkLst>
        </pc:grpChg>
      </pc:sldChg>
      <pc:sldChg chg="modSp new mod modTransition">
        <pc:chgData name="Danel-Yanai Vardimon" userId="e12ae60f-c8ab-45fe-8070-034c8e1c9ecb" providerId="ADAL" clId="{E3C86D57-5596-4932-8DBF-F98AF6CDEF66}" dt="2023-01-07T10:44:56.816" v="270"/>
        <pc:sldMkLst>
          <pc:docMk/>
          <pc:sldMk cId="3979457251" sldId="275"/>
        </pc:sldMkLst>
        <pc:spChg chg="mod">
          <ac:chgData name="Danel-Yanai Vardimon" userId="e12ae60f-c8ab-45fe-8070-034c8e1c9ecb" providerId="ADAL" clId="{E3C86D57-5596-4932-8DBF-F98AF6CDEF66}" dt="2023-01-07T09:02:27.987" v="52" actId="1076"/>
          <ac:spMkLst>
            <pc:docMk/>
            <pc:sldMk cId="3979457251" sldId="275"/>
            <ac:spMk id="2" creationId="{32E2DD53-8AC0-953C-CAC5-C5C801869082}"/>
          </ac:spMkLst>
        </pc:spChg>
        <pc:spChg chg="mod">
          <ac:chgData name="Danel-Yanai Vardimon" userId="e12ae60f-c8ab-45fe-8070-034c8e1c9ecb" providerId="ADAL" clId="{E3C86D57-5596-4932-8DBF-F98AF6CDEF66}" dt="2023-01-07T09:02:29.815" v="53" actId="1076"/>
          <ac:spMkLst>
            <pc:docMk/>
            <pc:sldMk cId="3979457251" sldId="275"/>
            <ac:spMk id="3" creationId="{D6F7FF4F-20C8-7CD1-2216-41477D4E0716}"/>
          </ac:spMkLst>
        </pc:spChg>
      </pc:sldChg>
      <pc:sldChg chg="modSp new mod modTransition">
        <pc:chgData name="Danel-Yanai Vardimon" userId="e12ae60f-c8ab-45fe-8070-034c8e1c9ecb" providerId="ADAL" clId="{E3C86D57-5596-4932-8DBF-F98AF6CDEF66}" dt="2023-01-07T10:47:48.406" v="286" actId="20577"/>
        <pc:sldMkLst>
          <pc:docMk/>
          <pc:sldMk cId="1193389717" sldId="276"/>
        </pc:sldMkLst>
        <pc:spChg chg="mod">
          <ac:chgData name="Danel-Yanai Vardimon" userId="e12ae60f-c8ab-45fe-8070-034c8e1c9ecb" providerId="ADAL" clId="{E3C86D57-5596-4932-8DBF-F98AF6CDEF66}" dt="2023-01-07T09:03:26.604" v="60" actId="782"/>
          <ac:spMkLst>
            <pc:docMk/>
            <pc:sldMk cId="1193389717" sldId="276"/>
            <ac:spMk id="2" creationId="{CA05CB25-ADEE-2A3D-3281-2C1D78902BA7}"/>
          </ac:spMkLst>
        </pc:spChg>
        <pc:spChg chg="mod">
          <ac:chgData name="Danel-Yanai Vardimon" userId="e12ae60f-c8ab-45fe-8070-034c8e1c9ecb" providerId="ADAL" clId="{E3C86D57-5596-4932-8DBF-F98AF6CDEF66}" dt="2023-01-07T10:47:48.406" v="286" actId="20577"/>
          <ac:spMkLst>
            <pc:docMk/>
            <pc:sldMk cId="1193389717" sldId="276"/>
            <ac:spMk id="3" creationId="{B27633C5-A7FD-4DAA-C774-0E493052C8A6}"/>
          </ac:spMkLst>
        </pc:spChg>
      </pc:sldChg>
      <pc:sldChg chg="addSp delSp modSp new mod modTransition">
        <pc:chgData name="Danel-Yanai Vardimon" userId="e12ae60f-c8ab-45fe-8070-034c8e1c9ecb" providerId="ADAL" clId="{E3C86D57-5596-4932-8DBF-F98AF6CDEF66}" dt="2023-01-07T10:54:18.065" v="311" actId="20577"/>
        <pc:sldMkLst>
          <pc:docMk/>
          <pc:sldMk cId="1576955549" sldId="277"/>
        </pc:sldMkLst>
        <pc:spChg chg="mod">
          <ac:chgData name="Danel-Yanai Vardimon" userId="e12ae60f-c8ab-45fe-8070-034c8e1c9ecb" providerId="ADAL" clId="{E3C86D57-5596-4932-8DBF-F98AF6CDEF66}" dt="2023-01-07T09:04:12.281" v="68"/>
          <ac:spMkLst>
            <pc:docMk/>
            <pc:sldMk cId="1576955549" sldId="277"/>
            <ac:spMk id="2" creationId="{DA1635EA-F507-A739-7F7C-6E7BBD27D42E}"/>
          </ac:spMkLst>
        </pc:spChg>
        <pc:spChg chg="del mod">
          <ac:chgData name="Danel-Yanai Vardimon" userId="e12ae60f-c8ab-45fe-8070-034c8e1c9ecb" providerId="ADAL" clId="{E3C86D57-5596-4932-8DBF-F98AF6CDEF66}" dt="2023-01-07T09:04:53.758" v="71" actId="478"/>
          <ac:spMkLst>
            <pc:docMk/>
            <pc:sldMk cId="1576955549" sldId="277"/>
            <ac:spMk id="3" creationId="{56CF97CD-DC56-A1DC-C9F9-AE4BE1F4B460}"/>
          </ac:spMkLst>
        </pc:spChg>
        <pc:spChg chg="add mod">
          <ac:chgData name="Danel-Yanai Vardimon" userId="e12ae60f-c8ab-45fe-8070-034c8e1c9ecb" providerId="ADAL" clId="{E3C86D57-5596-4932-8DBF-F98AF6CDEF66}" dt="2023-01-07T09:05:01.691" v="74" actId="2711"/>
          <ac:spMkLst>
            <pc:docMk/>
            <pc:sldMk cId="1576955549" sldId="277"/>
            <ac:spMk id="4" creationId="{BA58A092-0473-B7DA-18AD-AE2DD9586311}"/>
          </ac:spMkLst>
        </pc:spChg>
        <pc:spChg chg="add mod">
          <ac:chgData name="Danel-Yanai Vardimon" userId="e12ae60f-c8ab-45fe-8070-034c8e1c9ecb" providerId="ADAL" clId="{E3C86D57-5596-4932-8DBF-F98AF6CDEF66}" dt="2023-01-07T09:05:32.456" v="82" actId="1076"/>
          <ac:spMkLst>
            <pc:docMk/>
            <pc:sldMk cId="1576955549" sldId="277"/>
            <ac:spMk id="5" creationId="{ECCAE6C2-F5AD-A8C2-4FAA-47F476FE1A71}"/>
          </ac:spMkLst>
        </pc:spChg>
        <pc:spChg chg="add mod">
          <ac:chgData name="Danel-Yanai Vardimon" userId="e12ae60f-c8ab-45fe-8070-034c8e1c9ecb" providerId="ADAL" clId="{E3C86D57-5596-4932-8DBF-F98AF6CDEF66}" dt="2023-01-07T10:54:18.065" v="311" actId="20577"/>
          <ac:spMkLst>
            <pc:docMk/>
            <pc:sldMk cId="1576955549" sldId="277"/>
            <ac:spMk id="6" creationId="{6113BF2E-36B6-0C36-DE82-AE3E230F6386}"/>
          </ac:spMkLst>
        </pc:spChg>
      </pc:sldChg>
      <pc:sldChg chg="new del">
        <pc:chgData name="Danel-Yanai Vardimon" userId="e12ae60f-c8ab-45fe-8070-034c8e1c9ecb" providerId="ADAL" clId="{E3C86D57-5596-4932-8DBF-F98AF6CDEF66}" dt="2023-01-07T09:14:11.796" v="98" actId="680"/>
        <pc:sldMkLst>
          <pc:docMk/>
          <pc:sldMk cId="4044896211" sldId="278"/>
        </pc:sldMkLst>
      </pc:sldChg>
      <pc:sldMasterChg chg="modSldLayout">
        <pc:chgData name="Danel-Yanai Vardimon" userId="e12ae60f-c8ab-45fe-8070-034c8e1c9ecb" providerId="ADAL" clId="{E3C86D57-5596-4932-8DBF-F98AF6CDEF66}" dt="2023-01-07T09:03:11.933" v="57" actId="478"/>
        <pc:sldMasterMkLst>
          <pc:docMk/>
          <pc:sldMasterMk cId="777261515" sldId="2147483660"/>
        </pc:sldMasterMkLst>
        <pc:sldLayoutChg chg="delSp modSp mod setBg">
          <pc:chgData name="Danel-Yanai Vardimon" userId="e12ae60f-c8ab-45fe-8070-034c8e1c9ecb" providerId="ADAL" clId="{E3C86D57-5596-4932-8DBF-F98AF6CDEF66}" dt="2023-01-07T09:00:04.349" v="6" actId="1076"/>
          <pc:sldLayoutMkLst>
            <pc:docMk/>
            <pc:sldMasterMk cId="777261515" sldId="2147483660"/>
            <pc:sldLayoutMk cId="1298468495" sldId="2147483661"/>
          </pc:sldLayoutMkLst>
          <pc:spChg chg="mod">
            <ac:chgData name="Danel-Yanai Vardimon" userId="e12ae60f-c8ab-45fe-8070-034c8e1c9ecb" providerId="ADAL" clId="{E3C86D57-5596-4932-8DBF-F98AF6CDEF66}" dt="2023-01-07T09:00:02.068" v="5" actId="1076"/>
            <ac:spMkLst>
              <pc:docMk/>
              <pc:sldMasterMk cId="777261515" sldId="2147483660"/>
              <pc:sldLayoutMk cId="1298468495" sldId="2147483661"/>
              <ac:spMk id="9" creationId="{00000000-0000-0000-0000-000000000000}"/>
            </ac:spMkLst>
          </pc:spChg>
          <pc:spChg chg="mod">
            <ac:chgData name="Danel-Yanai Vardimon" userId="e12ae60f-c8ab-45fe-8070-034c8e1c9ecb" providerId="ADAL" clId="{E3C86D57-5596-4932-8DBF-F98AF6CDEF66}" dt="2023-01-07T09:00:04.349" v="6" actId="1076"/>
            <ac:spMkLst>
              <pc:docMk/>
              <pc:sldMasterMk cId="777261515" sldId="2147483660"/>
              <pc:sldLayoutMk cId="1298468495" sldId="2147483661"/>
              <ac:spMk id="10" creationId="{00000000-0000-0000-0000-000000000000}"/>
            </ac:spMkLst>
          </pc:spChg>
          <pc:spChg chg="del">
            <ac:chgData name="Danel-Yanai Vardimon" userId="e12ae60f-c8ab-45fe-8070-034c8e1c9ecb" providerId="ADAL" clId="{E3C86D57-5596-4932-8DBF-F98AF6CDEF66}" dt="2023-01-07T08:59:58.099" v="1" actId="478"/>
            <ac:spMkLst>
              <pc:docMk/>
              <pc:sldMasterMk cId="777261515" sldId="2147483660"/>
              <pc:sldLayoutMk cId="1298468495" sldId="2147483661"/>
              <ac:spMk id="11" creationId="{00000000-0000-0000-0000-000000000000}"/>
            </ac:spMkLst>
          </pc:spChg>
          <pc:spChg chg="del">
            <ac:chgData name="Danel-Yanai Vardimon" userId="e12ae60f-c8ab-45fe-8070-034c8e1c9ecb" providerId="ADAL" clId="{E3C86D57-5596-4932-8DBF-F98AF6CDEF66}" dt="2023-01-07T08:59:58.833" v="2" actId="478"/>
            <ac:spMkLst>
              <pc:docMk/>
              <pc:sldMasterMk cId="777261515" sldId="2147483660"/>
              <pc:sldLayoutMk cId="1298468495" sldId="2147483661"/>
              <ac:spMk id="12" creationId="{00000000-0000-0000-0000-000000000000}"/>
            </ac:spMkLst>
          </pc:spChg>
          <pc:spChg chg="del">
            <ac:chgData name="Danel-Yanai Vardimon" userId="e12ae60f-c8ab-45fe-8070-034c8e1c9ecb" providerId="ADAL" clId="{E3C86D57-5596-4932-8DBF-F98AF6CDEF66}" dt="2023-01-07T08:59:59.396" v="3" actId="478"/>
            <ac:spMkLst>
              <pc:docMk/>
              <pc:sldMasterMk cId="777261515" sldId="2147483660"/>
              <pc:sldLayoutMk cId="1298468495" sldId="2147483661"/>
              <ac:spMk id="13" creationId="{00000000-0000-0000-0000-000000000000}"/>
            </ac:spMkLst>
          </pc:spChg>
          <pc:spChg chg="del">
            <ac:chgData name="Danel-Yanai Vardimon" userId="e12ae60f-c8ab-45fe-8070-034c8e1c9ecb" providerId="ADAL" clId="{E3C86D57-5596-4932-8DBF-F98AF6CDEF66}" dt="2023-01-07T09:00:00.115" v="4" actId="478"/>
            <ac:spMkLst>
              <pc:docMk/>
              <pc:sldMasterMk cId="777261515" sldId="2147483660"/>
              <pc:sldLayoutMk cId="1298468495" sldId="2147483661"/>
              <ac:spMk id="14" creationId="{00000000-0000-0000-0000-000000000000}"/>
            </ac:spMkLst>
          </pc:spChg>
        </pc:sldLayoutChg>
        <pc:sldLayoutChg chg="delSp mod">
          <pc:chgData name="Danel-Yanai Vardimon" userId="e12ae60f-c8ab-45fe-8070-034c8e1c9ecb" providerId="ADAL" clId="{E3C86D57-5596-4932-8DBF-F98AF6CDEF66}" dt="2023-01-07T09:03:11.933" v="57" actId="478"/>
          <pc:sldLayoutMkLst>
            <pc:docMk/>
            <pc:sldMasterMk cId="777261515" sldId="2147483660"/>
            <pc:sldLayoutMk cId="3299017603" sldId="2147483663"/>
          </pc:sldLayoutMkLst>
          <pc:spChg chg="del">
            <ac:chgData name="Danel-Yanai Vardimon" userId="e12ae60f-c8ab-45fe-8070-034c8e1c9ecb" providerId="ADAL" clId="{E3C86D57-5596-4932-8DBF-F98AF6CDEF66}" dt="2023-01-07T09:03:09.026" v="54" actId="478"/>
            <ac:spMkLst>
              <pc:docMk/>
              <pc:sldMasterMk cId="777261515" sldId="2147483660"/>
              <pc:sldLayoutMk cId="3299017603" sldId="2147483663"/>
              <ac:spMk id="48" creationId="{00000000-0000-0000-0000-000000000000}"/>
            </ac:spMkLst>
          </pc:spChg>
          <pc:spChg chg="del">
            <ac:chgData name="Danel-Yanai Vardimon" userId="e12ae60f-c8ab-45fe-8070-034c8e1c9ecb" providerId="ADAL" clId="{E3C86D57-5596-4932-8DBF-F98AF6CDEF66}" dt="2023-01-07T09:03:09.870" v="55" actId="478"/>
            <ac:spMkLst>
              <pc:docMk/>
              <pc:sldMasterMk cId="777261515" sldId="2147483660"/>
              <pc:sldLayoutMk cId="3299017603" sldId="2147483663"/>
              <ac:spMk id="49" creationId="{00000000-0000-0000-0000-000000000000}"/>
            </ac:spMkLst>
          </pc:spChg>
          <pc:spChg chg="del">
            <ac:chgData name="Danel-Yanai Vardimon" userId="e12ae60f-c8ab-45fe-8070-034c8e1c9ecb" providerId="ADAL" clId="{E3C86D57-5596-4932-8DBF-F98AF6CDEF66}" dt="2023-01-07T09:03:10.823" v="56" actId="478"/>
            <ac:spMkLst>
              <pc:docMk/>
              <pc:sldMasterMk cId="777261515" sldId="2147483660"/>
              <pc:sldLayoutMk cId="3299017603" sldId="2147483663"/>
              <ac:spMk id="50" creationId="{00000000-0000-0000-0000-000000000000}"/>
            </ac:spMkLst>
          </pc:spChg>
          <pc:spChg chg="del">
            <ac:chgData name="Danel-Yanai Vardimon" userId="e12ae60f-c8ab-45fe-8070-034c8e1c9ecb" providerId="ADAL" clId="{E3C86D57-5596-4932-8DBF-F98AF6CDEF66}" dt="2023-01-07T09:03:11.933" v="57" actId="478"/>
            <ac:spMkLst>
              <pc:docMk/>
              <pc:sldMasterMk cId="777261515" sldId="2147483660"/>
              <pc:sldLayoutMk cId="3299017603" sldId="2147483663"/>
              <ac:spMk id="51" creationId="{00000000-0000-0000-0000-000000000000}"/>
            </ac:spMkLst>
          </pc:spChg>
        </pc:sldLayoutChg>
        <pc:sldLayoutChg chg="setBg">
          <pc:chgData name="Danel-Yanai Vardimon" userId="e12ae60f-c8ab-45fe-8070-034c8e1c9ecb" providerId="ADAL" clId="{E3C86D57-5596-4932-8DBF-F98AF6CDEF66}" dt="2023-01-07T08:59:48.349" v="0"/>
          <pc:sldLayoutMkLst>
            <pc:docMk/>
            <pc:sldMasterMk cId="777261515" sldId="2147483660"/>
            <pc:sldLayoutMk cId="2197908157" sldId="2147483671"/>
          </pc:sldLayoutMkLst>
        </pc:sldLayoutChg>
      </pc:sldMasterChg>
    </pc:docChg>
  </pc:docChgLst>
  <pc:docChgLst>
    <pc:chgData name="Danel-Yanai Vardimon" userId="e12ae60f-c8ab-45fe-8070-034c8e1c9ecb" providerId="ADAL" clId="{2DAA1D33-D039-488F-A8C6-5AA36FF33F1F}"/>
    <pc:docChg chg="undo custSel addSld delSld modSld">
      <pc:chgData name="Danel-Yanai Vardimon" userId="e12ae60f-c8ab-45fe-8070-034c8e1c9ecb" providerId="ADAL" clId="{2DAA1D33-D039-488F-A8C6-5AA36FF33F1F}" dt="2023-01-05T00:00:30.057" v="4057" actId="20577"/>
      <pc:docMkLst>
        <pc:docMk/>
      </pc:docMkLst>
      <pc:sldChg chg="modSp mod">
        <pc:chgData name="Danel-Yanai Vardimon" userId="e12ae60f-c8ab-45fe-8070-034c8e1c9ecb" providerId="ADAL" clId="{2DAA1D33-D039-488F-A8C6-5AA36FF33F1F}" dt="2023-01-05T00:00:30.057" v="4057" actId="20577"/>
        <pc:sldMkLst>
          <pc:docMk/>
          <pc:sldMk cId="120234624" sldId="256"/>
        </pc:sldMkLst>
        <pc:spChg chg="mod">
          <ac:chgData name="Danel-Yanai Vardimon" userId="e12ae60f-c8ab-45fe-8070-034c8e1c9ecb" providerId="ADAL" clId="{2DAA1D33-D039-488F-A8C6-5AA36FF33F1F}" dt="2023-01-05T00:00:30.057" v="4057" actId="20577"/>
          <ac:spMkLst>
            <pc:docMk/>
            <pc:sldMk cId="120234624" sldId="256"/>
            <ac:spMk id="3" creationId="{EAACA698-E59B-45AD-87F1-7E5E9635F4EC}"/>
          </ac:spMkLst>
        </pc:spChg>
      </pc:sldChg>
      <pc:sldChg chg="del">
        <pc:chgData name="Danel-Yanai Vardimon" userId="e12ae60f-c8ab-45fe-8070-034c8e1c9ecb" providerId="ADAL" clId="{2DAA1D33-D039-488F-A8C6-5AA36FF33F1F}" dt="2023-01-04T19:33:39.148" v="687" actId="47"/>
        <pc:sldMkLst>
          <pc:docMk/>
          <pc:sldMk cId="3510711234" sldId="259"/>
        </pc:sldMkLst>
      </pc:sldChg>
      <pc:sldChg chg="del">
        <pc:chgData name="Danel-Yanai Vardimon" userId="e12ae60f-c8ab-45fe-8070-034c8e1c9ecb" providerId="ADAL" clId="{2DAA1D33-D039-488F-A8C6-5AA36FF33F1F}" dt="2023-01-04T19:33:40.436" v="688" actId="47"/>
        <pc:sldMkLst>
          <pc:docMk/>
          <pc:sldMk cId="3549987230" sldId="260"/>
        </pc:sldMkLst>
      </pc:sldChg>
      <pc:sldChg chg="addSp delSp modSp mod">
        <pc:chgData name="Danel-Yanai Vardimon" userId="e12ae60f-c8ab-45fe-8070-034c8e1c9ecb" providerId="ADAL" clId="{2DAA1D33-D039-488F-A8C6-5AA36FF33F1F}" dt="2023-01-04T18:55:19.877" v="145" actId="478"/>
        <pc:sldMkLst>
          <pc:docMk/>
          <pc:sldMk cId="1049223739" sldId="262"/>
        </pc:sldMkLst>
        <pc:spChg chg="mod">
          <ac:chgData name="Danel-Yanai Vardimon" userId="e12ae60f-c8ab-45fe-8070-034c8e1c9ecb" providerId="ADAL" clId="{2DAA1D33-D039-488F-A8C6-5AA36FF33F1F}" dt="2023-01-04T18:39:54.203" v="7" actId="1076"/>
          <ac:spMkLst>
            <pc:docMk/>
            <pc:sldMk cId="1049223739" sldId="262"/>
            <ac:spMk id="2" creationId="{72CD693A-CC44-BBDC-99AE-F29CB84CEC4B}"/>
          </ac:spMkLst>
        </pc:spChg>
        <pc:spChg chg="mod">
          <ac:chgData name="Danel-Yanai Vardimon" userId="e12ae60f-c8ab-45fe-8070-034c8e1c9ecb" providerId="ADAL" clId="{2DAA1D33-D039-488F-A8C6-5AA36FF33F1F}" dt="2023-01-04T18:44:19.128" v="21" actId="1076"/>
          <ac:spMkLst>
            <pc:docMk/>
            <pc:sldMk cId="1049223739" sldId="262"/>
            <ac:spMk id="4" creationId="{123EBCB8-DF6E-333D-6D54-3C576BFAF269}"/>
          </ac:spMkLst>
        </pc:spChg>
        <pc:spChg chg="mod">
          <ac:chgData name="Danel-Yanai Vardimon" userId="e12ae60f-c8ab-45fe-8070-034c8e1c9ecb" providerId="ADAL" clId="{2DAA1D33-D039-488F-A8C6-5AA36FF33F1F}" dt="2023-01-04T18:40:04.547" v="10" actId="1076"/>
          <ac:spMkLst>
            <pc:docMk/>
            <pc:sldMk cId="1049223739" sldId="262"/>
            <ac:spMk id="8" creationId="{EEADE943-B909-0D28-2C2A-3C0D175B00FD}"/>
          </ac:spMkLst>
        </pc:spChg>
        <pc:spChg chg="mod">
          <ac:chgData name="Danel-Yanai Vardimon" userId="e12ae60f-c8ab-45fe-8070-034c8e1c9ecb" providerId="ADAL" clId="{2DAA1D33-D039-488F-A8C6-5AA36FF33F1F}" dt="2023-01-04T18:40:14.391" v="14" actId="1076"/>
          <ac:spMkLst>
            <pc:docMk/>
            <pc:sldMk cId="1049223739" sldId="262"/>
            <ac:spMk id="9" creationId="{9D35A6F5-D949-1F3A-781F-285C6DB9D483}"/>
          </ac:spMkLst>
        </pc:spChg>
        <pc:spChg chg="mod">
          <ac:chgData name="Danel-Yanai Vardimon" userId="e12ae60f-c8ab-45fe-8070-034c8e1c9ecb" providerId="ADAL" clId="{2DAA1D33-D039-488F-A8C6-5AA36FF33F1F}" dt="2023-01-04T18:44:25.248" v="23" actId="1076"/>
          <ac:spMkLst>
            <pc:docMk/>
            <pc:sldMk cId="1049223739" sldId="262"/>
            <ac:spMk id="11" creationId="{5E5675D0-ADA6-2799-FA04-EDDE67D8F3F9}"/>
          </ac:spMkLst>
        </pc:spChg>
        <pc:spChg chg="mod">
          <ac:chgData name="Danel-Yanai Vardimon" userId="e12ae60f-c8ab-45fe-8070-034c8e1c9ecb" providerId="ADAL" clId="{2DAA1D33-D039-488F-A8C6-5AA36FF33F1F}" dt="2023-01-04T18:45:21.031" v="34" actId="1076"/>
          <ac:spMkLst>
            <pc:docMk/>
            <pc:sldMk cId="1049223739" sldId="262"/>
            <ac:spMk id="12" creationId="{1B69198E-800D-9E09-221F-14FA3EE3F57F}"/>
          </ac:spMkLst>
        </pc:spChg>
        <pc:spChg chg="mod">
          <ac:chgData name="Danel-Yanai Vardimon" userId="e12ae60f-c8ab-45fe-8070-034c8e1c9ecb" providerId="ADAL" clId="{2DAA1D33-D039-488F-A8C6-5AA36FF33F1F}" dt="2023-01-04T18:44:30.072" v="24" actId="1076"/>
          <ac:spMkLst>
            <pc:docMk/>
            <pc:sldMk cId="1049223739" sldId="262"/>
            <ac:spMk id="30" creationId="{4926D108-026E-0332-2A32-6A72D2D20C91}"/>
          </ac:spMkLst>
        </pc:spChg>
        <pc:spChg chg="mod">
          <ac:chgData name="Danel-Yanai Vardimon" userId="e12ae60f-c8ab-45fe-8070-034c8e1c9ecb" providerId="ADAL" clId="{2DAA1D33-D039-488F-A8C6-5AA36FF33F1F}" dt="2023-01-04T18:45:18.271" v="33" actId="1076"/>
          <ac:spMkLst>
            <pc:docMk/>
            <pc:sldMk cId="1049223739" sldId="262"/>
            <ac:spMk id="63" creationId="{F383DEE0-0081-6E32-1C3F-1039DF6FF1D4}"/>
          </ac:spMkLst>
        </pc:spChg>
        <pc:spChg chg="mod">
          <ac:chgData name="Danel-Yanai Vardimon" userId="e12ae60f-c8ab-45fe-8070-034c8e1c9ecb" providerId="ADAL" clId="{2DAA1D33-D039-488F-A8C6-5AA36FF33F1F}" dt="2023-01-04T18:44:23.047" v="22" actId="1076"/>
          <ac:spMkLst>
            <pc:docMk/>
            <pc:sldMk cId="1049223739" sldId="262"/>
            <ac:spMk id="64" creationId="{6DB48294-9918-2380-B2A2-ACF6ABEF22D4}"/>
          </ac:spMkLst>
        </pc:spChg>
        <pc:spChg chg="mod">
          <ac:chgData name="Danel-Yanai Vardimon" userId="e12ae60f-c8ab-45fe-8070-034c8e1c9ecb" providerId="ADAL" clId="{2DAA1D33-D039-488F-A8C6-5AA36FF33F1F}" dt="2023-01-04T18:55:02.927" v="141" actId="1076"/>
          <ac:spMkLst>
            <pc:docMk/>
            <pc:sldMk cId="1049223739" sldId="262"/>
            <ac:spMk id="65" creationId="{091F110C-DA2A-0B09-703D-CE87DD21BF46}"/>
          </ac:spMkLst>
        </pc:spChg>
        <pc:spChg chg="del">
          <ac:chgData name="Danel-Yanai Vardimon" userId="e12ae60f-c8ab-45fe-8070-034c8e1c9ecb" providerId="ADAL" clId="{2DAA1D33-D039-488F-A8C6-5AA36FF33F1F}" dt="2023-01-04T18:39:28.297" v="0" actId="478"/>
          <ac:spMkLst>
            <pc:docMk/>
            <pc:sldMk cId="1049223739" sldId="262"/>
            <ac:spMk id="83" creationId="{B61180F0-4D85-DD11-7BA2-5CE5303BEA32}"/>
          </ac:spMkLst>
        </pc:spChg>
        <pc:spChg chg="del">
          <ac:chgData name="Danel-Yanai Vardimon" userId="e12ae60f-c8ab-45fe-8070-034c8e1c9ecb" providerId="ADAL" clId="{2DAA1D33-D039-488F-A8C6-5AA36FF33F1F}" dt="2023-01-04T18:39:36.235" v="2" actId="478"/>
          <ac:spMkLst>
            <pc:docMk/>
            <pc:sldMk cId="1049223739" sldId="262"/>
            <ac:spMk id="84" creationId="{3E1DC61B-3D8F-F8B9-AD34-359F20E5F96D}"/>
          </ac:spMkLst>
        </pc:spChg>
        <pc:spChg chg="del">
          <ac:chgData name="Danel-Yanai Vardimon" userId="e12ae60f-c8ab-45fe-8070-034c8e1c9ecb" providerId="ADAL" clId="{2DAA1D33-D039-488F-A8C6-5AA36FF33F1F}" dt="2023-01-04T18:39:31.797" v="1" actId="478"/>
          <ac:spMkLst>
            <pc:docMk/>
            <pc:sldMk cId="1049223739" sldId="262"/>
            <ac:spMk id="85" creationId="{B0E8CCE7-C720-3E74-B1F9-4343661D9AEC}"/>
          </ac:spMkLst>
        </pc:spChg>
        <pc:cxnChg chg="add del">
          <ac:chgData name="Danel-Yanai Vardimon" userId="e12ae60f-c8ab-45fe-8070-034c8e1c9ecb" providerId="ADAL" clId="{2DAA1D33-D039-488F-A8C6-5AA36FF33F1F}" dt="2023-01-04T18:45:13.541" v="31" actId="478"/>
          <ac:cxnSpMkLst>
            <pc:docMk/>
            <pc:sldMk cId="1049223739" sldId="262"/>
            <ac:cxnSpMk id="5" creationId="{C656C12B-0403-F61B-21F0-94BBFAD402B4}"/>
          </ac:cxnSpMkLst>
        </pc:cxnChg>
        <pc:cxnChg chg="add del mod">
          <ac:chgData name="Danel-Yanai Vardimon" userId="e12ae60f-c8ab-45fe-8070-034c8e1c9ecb" providerId="ADAL" clId="{2DAA1D33-D039-488F-A8C6-5AA36FF33F1F}" dt="2023-01-04T18:51:40.835" v="108" actId="478"/>
          <ac:cxnSpMkLst>
            <pc:docMk/>
            <pc:sldMk cId="1049223739" sldId="262"/>
            <ac:cxnSpMk id="7" creationId="{B9246CEF-8684-68B3-0D4C-E570D17FC22E}"/>
          </ac:cxnSpMkLst>
        </pc:cxnChg>
        <pc:cxnChg chg="add del mod">
          <ac:chgData name="Danel-Yanai Vardimon" userId="e12ae60f-c8ab-45fe-8070-034c8e1c9ecb" providerId="ADAL" clId="{2DAA1D33-D039-488F-A8C6-5AA36FF33F1F}" dt="2023-01-04T18:51:35.941" v="106" actId="478"/>
          <ac:cxnSpMkLst>
            <pc:docMk/>
            <pc:sldMk cId="1049223739" sldId="262"/>
            <ac:cxnSpMk id="13" creationId="{F0AA42C3-8EF1-2AC3-94D9-5BE5398CC7FB}"/>
          </ac:cxnSpMkLst>
        </pc:cxnChg>
        <pc:cxnChg chg="add del mod">
          <ac:chgData name="Danel-Yanai Vardimon" userId="e12ae60f-c8ab-45fe-8070-034c8e1c9ecb" providerId="ADAL" clId="{2DAA1D33-D039-488F-A8C6-5AA36FF33F1F}" dt="2023-01-04T18:51:39.844" v="107" actId="478"/>
          <ac:cxnSpMkLst>
            <pc:docMk/>
            <pc:sldMk cId="1049223739" sldId="262"/>
            <ac:cxnSpMk id="15" creationId="{8E7E26FA-2F8A-C3DB-1C0D-7996155F733B}"/>
          </ac:cxnSpMkLst>
        </pc:cxnChg>
        <pc:cxnChg chg="add del mod">
          <ac:chgData name="Danel-Yanai Vardimon" userId="e12ae60f-c8ab-45fe-8070-034c8e1c9ecb" providerId="ADAL" clId="{2DAA1D33-D039-488F-A8C6-5AA36FF33F1F}" dt="2023-01-04T18:51:43.924" v="111" actId="478"/>
          <ac:cxnSpMkLst>
            <pc:docMk/>
            <pc:sldMk cId="1049223739" sldId="262"/>
            <ac:cxnSpMk id="18" creationId="{C61C74C3-B2E2-EA77-F593-4A12B53B2A94}"/>
          </ac:cxnSpMkLst>
        </pc:cxnChg>
        <pc:cxnChg chg="add del mod">
          <ac:chgData name="Danel-Yanai Vardimon" userId="e12ae60f-c8ab-45fe-8070-034c8e1c9ecb" providerId="ADAL" clId="{2DAA1D33-D039-488F-A8C6-5AA36FF33F1F}" dt="2023-01-04T18:46:36.389" v="50" actId="478"/>
          <ac:cxnSpMkLst>
            <pc:docMk/>
            <pc:sldMk cId="1049223739" sldId="262"/>
            <ac:cxnSpMk id="20" creationId="{1A9F32FD-15A0-5A03-3110-989CF754F626}"/>
          </ac:cxnSpMkLst>
        </pc:cxnChg>
        <pc:cxnChg chg="add del mod">
          <ac:chgData name="Danel-Yanai Vardimon" userId="e12ae60f-c8ab-45fe-8070-034c8e1c9ecb" providerId="ADAL" clId="{2DAA1D33-D039-488F-A8C6-5AA36FF33F1F}" dt="2023-01-04T18:51:41.812" v="109" actId="478"/>
          <ac:cxnSpMkLst>
            <pc:docMk/>
            <pc:sldMk cId="1049223739" sldId="262"/>
            <ac:cxnSpMk id="22" creationId="{EE50D491-F8B7-D18A-4D50-A3D8D8DDB01D}"/>
          </ac:cxnSpMkLst>
        </pc:cxnChg>
        <pc:cxnChg chg="add del mod">
          <ac:chgData name="Danel-Yanai Vardimon" userId="e12ae60f-c8ab-45fe-8070-034c8e1c9ecb" providerId="ADAL" clId="{2DAA1D33-D039-488F-A8C6-5AA36FF33F1F}" dt="2023-01-04T18:51:42.515" v="110" actId="478"/>
          <ac:cxnSpMkLst>
            <pc:docMk/>
            <pc:sldMk cId="1049223739" sldId="262"/>
            <ac:cxnSpMk id="24" creationId="{6F73490D-3635-6485-0FC0-A7741B536809}"/>
          </ac:cxnSpMkLst>
        </pc:cxnChg>
        <pc:cxnChg chg="add del mod">
          <ac:chgData name="Danel-Yanai Vardimon" userId="e12ae60f-c8ab-45fe-8070-034c8e1c9ecb" providerId="ADAL" clId="{2DAA1D33-D039-488F-A8C6-5AA36FF33F1F}" dt="2023-01-04T18:46:53.557" v="53" actId="478"/>
          <ac:cxnSpMkLst>
            <pc:docMk/>
            <pc:sldMk cId="1049223739" sldId="262"/>
            <ac:cxnSpMk id="26" creationId="{1D97E37F-79F5-E0D3-E2DF-688F98BC68E3}"/>
          </ac:cxnSpMkLst>
        </pc:cxnChg>
        <pc:cxnChg chg="add del mod">
          <ac:chgData name="Danel-Yanai Vardimon" userId="e12ae60f-c8ab-45fe-8070-034c8e1c9ecb" providerId="ADAL" clId="{2DAA1D33-D039-488F-A8C6-5AA36FF33F1F}" dt="2023-01-04T18:45:55.742" v="42" actId="11529"/>
          <ac:cxnSpMkLst>
            <pc:docMk/>
            <pc:sldMk cId="1049223739" sldId="262"/>
            <ac:cxnSpMk id="28" creationId="{C89B344C-4816-E9DE-52B5-2528E3A98076}"/>
          </ac:cxnSpMkLst>
        </pc:cxnChg>
        <pc:cxnChg chg="add del mod">
          <ac:chgData name="Danel-Yanai Vardimon" userId="e12ae60f-c8ab-45fe-8070-034c8e1c9ecb" providerId="ADAL" clId="{2DAA1D33-D039-488F-A8C6-5AA36FF33F1F}" dt="2023-01-04T18:45:55.271" v="41" actId="11529"/>
          <ac:cxnSpMkLst>
            <pc:docMk/>
            <pc:sldMk cId="1049223739" sldId="262"/>
            <ac:cxnSpMk id="31" creationId="{8AFB0606-004F-4AD6-74E7-F89A3CB625EF}"/>
          </ac:cxnSpMkLst>
        </pc:cxnChg>
        <pc:cxnChg chg="add del mod">
          <ac:chgData name="Danel-Yanai Vardimon" userId="e12ae60f-c8ab-45fe-8070-034c8e1c9ecb" providerId="ADAL" clId="{2DAA1D33-D039-488F-A8C6-5AA36FF33F1F}" dt="2023-01-04T18:46:05.876" v="45" actId="11529"/>
          <ac:cxnSpMkLst>
            <pc:docMk/>
            <pc:sldMk cId="1049223739" sldId="262"/>
            <ac:cxnSpMk id="34" creationId="{211A0E93-4878-DED9-AB20-B0F5ACA4DF24}"/>
          </ac:cxnSpMkLst>
        </pc:cxnChg>
        <pc:cxnChg chg="add del">
          <ac:chgData name="Danel-Yanai Vardimon" userId="e12ae60f-c8ab-45fe-8070-034c8e1c9ecb" providerId="ADAL" clId="{2DAA1D33-D039-488F-A8C6-5AA36FF33F1F}" dt="2023-01-04T18:47:40.964" v="62" actId="478"/>
          <ac:cxnSpMkLst>
            <pc:docMk/>
            <pc:sldMk cId="1049223739" sldId="262"/>
            <ac:cxnSpMk id="36" creationId="{F0BDB8CC-1094-668D-344A-EDD68D466929}"/>
          </ac:cxnSpMkLst>
        </pc:cxnChg>
        <pc:cxnChg chg="add del mod">
          <ac:chgData name="Danel-Yanai Vardimon" userId="e12ae60f-c8ab-45fe-8070-034c8e1c9ecb" providerId="ADAL" clId="{2DAA1D33-D039-488F-A8C6-5AA36FF33F1F}" dt="2023-01-04T18:49:00.325" v="82" actId="478"/>
          <ac:cxnSpMkLst>
            <pc:docMk/>
            <pc:sldMk cId="1049223739" sldId="262"/>
            <ac:cxnSpMk id="38" creationId="{91798F5E-C7FE-DCC9-2397-C0819980555F}"/>
          </ac:cxnSpMkLst>
        </pc:cxnChg>
        <pc:cxnChg chg="add del">
          <ac:chgData name="Danel-Yanai Vardimon" userId="e12ae60f-c8ab-45fe-8070-034c8e1c9ecb" providerId="ADAL" clId="{2DAA1D33-D039-488F-A8C6-5AA36FF33F1F}" dt="2023-01-04T18:48:40.565" v="78" actId="478"/>
          <ac:cxnSpMkLst>
            <pc:docMk/>
            <pc:sldMk cId="1049223739" sldId="262"/>
            <ac:cxnSpMk id="40" creationId="{8A4FE306-C38B-CE6E-F112-B18229CAE0A1}"/>
          </ac:cxnSpMkLst>
        </pc:cxnChg>
        <pc:cxnChg chg="add del">
          <ac:chgData name="Danel-Yanai Vardimon" userId="e12ae60f-c8ab-45fe-8070-034c8e1c9ecb" providerId="ADAL" clId="{2DAA1D33-D039-488F-A8C6-5AA36FF33F1F}" dt="2023-01-04T18:48:37.876" v="77" actId="478"/>
          <ac:cxnSpMkLst>
            <pc:docMk/>
            <pc:sldMk cId="1049223739" sldId="262"/>
            <ac:cxnSpMk id="42" creationId="{D51AE265-1995-FC5B-D65C-91044DFB66E0}"/>
          </ac:cxnSpMkLst>
        </pc:cxnChg>
        <pc:cxnChg chg="add del">
          <ac:chgData name="Danel-Yanai Vardimon" userId="e12ae60f-c8ab-45fe-8070-034c8e1c9ecb" providerId="ADAL" clId="{2DAA1D33-D039-488F-A8C6-5AA36FF33F1F}" dt="2023-01-04T18:46:52.421" v="52" actId="478"/>
          <ac:cxnSpMkLst>
            <pc:docMk/>
            <pc:sldMk cId="1049223739" sldId="262"/>
            <ac:cxnSpMk id="44" creationId="{FAB7B880-9686-0600-78BC-58BABC16DA0D}"/>
          </ac:cxnSpMkLst>
        </pc:cxnChg>
        <pc:cxnChg chg="add del mod">
          <ac:chgData name="Danel-Yanai Vardimon" userId="e12ae60f-c8ab-45fe-8070-034c8e1c9ecb" providerId="ADAL" clId="{2DAA1D33-D039-488F-A8C6-5AA36FF33F1F}" dt="2023-01-04T18:47:12.197" v="58" actId="478"/>
          <ac:cxnSpMkLst>
            <pc:docMk/>
            <pc:sldMk cId="1049223739" sldId="262"/>
            <ac:cxnSpMk id="46" creationId="{423FE1C8-F0B0-3179-EDA4-E005125C8D86}"/>
          </ac:cxnSpMkLst>
        </pc:cxnChg>
        <pc:cxnChg chg="add del mod">
          <ac:chgData name="Danel-Yanai Vardimon" userId="e12ae60f-c8ab-45fe-8070-034c8e1c9ecb" providerId="ADAL" clId="{2DAA1D33-D039-488F-A8C6-5AA36FF33F1F}" dt="2023-01-04T18:49:34.725" v="89" actId="478"/>
          <ac:cxnSpMkLst>
            <pc:docMk/>
            <pc:sldMk cId="1049223739" sldId="262"/>
            <ac:cxnSpMk id="51" creationId="{2D89D4E0-0566-4618-6503-3642E58EB05F}"/>
          </ac:cxnSpMkLst>
        </pc:cxnChg>
        <pc:cxnChg chg="add mod">
          <ac:chgData name="Danel-Yanai Vardimon" userId="e12ae60f-c8ab-45fe-8070-034c8e1c9ecb" providerId="ADAL" clId="{2DAA1D33-D039-488F-A8C6-5AA36FF33F1F}" dt="2023-01-04T18:49:59.137" v="94" actId="13822"/>
          <ac:cxnSpMkLst>
            <pc:docMk/>
            <pc:sldMk cId="1049223739" sldId="262"/>
            <ac:cxnSpMk id="54" creationId="{2C3DAB08-8EF9-5B01-8215-75C34CD93652}"/>
          </ac:cxnSpMkLst>
        </pc:cxnChg>
        <pc:cxnChg chg="add del">
          <ac:chgData name="Danel-Yanai Vardimon" userId="e12ae60f-c8ab-45fe-8070-034c8e1c9ecb" providerId="ADAL" clId="{2DAA1D33-D039-488F-A8C6-5AA36FF33F1F}" dt="2023-01-04T18:49:08.197" v="84" actId="478"/>
          <ac:cxnSpMkLst>
            <pc:docMk/>
            <pc:sldMk cId="1049223739" sldId="262"/>
            <ac:cxnSpMk id="56" creationId="{F52C860A-E650-CB3C-8570-D3EEF2E562DD}"/>
          </ac:cxnSpMkLst>
        </pc:cxnChg>
        <pc:cxnChg chg="add del mod">
          <ac:chgData name="Danel-Yanai Vardimon" userId="e12ae60f-c8ab-45fe-8070-034c8e1c9ecb" providerId="ADAL" clId="{2DAA1D33-D039-488F-A8C6-5AA36FF33F1F}" dt="2023-01-04T18:50:07.124" v="98" actId="478"/>
          <ac:cxnSpMkLst>
            <pc:docMk/>
            <pc:sldMk cId="1049223739" sldId="262"/>
            <ac:cxnSpMk id="58" creationId="{F208319B-CC01-1541-93F1-91891E80BF64}"/>
          </ac:cxnSpMkLst>
        </pc:cxnChg>
        <pc:cxnChg chg="add mod">
          <ac:chgData name="Danel-Yanai Vardimon" userId="e12ae60f-c8ab-45fe-8070-034c8e1c9ecb" providerId="ADAL" clId="{2DAA1D33-D039-488F-A8C6-5AA36FF33F1F}" dt="2023-01-04T18:49:59.137" v="94" actId="13822"/>
          <ac:cxnSpMkLst>
            <pc:docMk/>
            <pc:sldMk cId="1049223739" sldId="262"/>
            <ac:cxnSpMk id="60" creationId="{260610E9-9E90-6D71-86BB-70A77830D647}"/>
          </ac:cxnSpMkLst>
        </pc:cxnChg>
        <pc:cxnChg chg="del mod">
          <ac:chgData name="Danel-Yanai Vardimon" userId="e12ae60f-c8ab-45fe-8070-034c8e1c9ecb" providerId="ADAL" clId="{2DAA1D33-D039-488F-A8C6-5AA36FF33F1F}" dt="2023-01-04T18:39:47.860" v="5" actId="478"/>
          <ac:cxnSpMkLst>
            <pc:docMk/>
            <pc:sldMk cId="1049223739" sldId="262"/>
            <ac:cxnSpMk id="67" creationId="{148EBC83-04C1-A631-689E-CBBFB6DFB177}"/>
          </ac:cxnSpMkLst>
        </pc:cxnChg>
        <pc:cxnChg chg="add del mod">
          <ac:chgData name="Danel-Yanai Vardimon" userId="e12ae60f-c8ab-45fe-8070-034c8e1c9ecb" providerId="ADAL" clId="{2DAA1D33-D039-488F-A8C6-5AA36FF33F1F}" dt="2023-01-04T18:50:06.276" v="97" actId="478"/>
          <ac:cxnSpMkLst>
            <pc:docMk/>
            <pc:sldMk cId="1049223739" sldId="262"/>
            <ac:cxnSpMk id="75" creationId="{B2CA74A4-1A18-5C8E-BC41-DAE004C883DF}"/>
          </ac:cxnSpMkLst>
        </pc:cxnChg>
        <pc:cxnChg chg="add mod">
          <ac:chgData name="Danel-Yanai Vardimon" userId="e12ae60f-c8ab-45fe-8070-034c8e1c9ecb" providerId="ADAL" clId="{2DAA1D33-D039-488F-A8C6-5AA36FF33F1F}" dt="2023-01-04T18:49:59.137" v="94" actId="13822"/>
          <ac:cxnSpMkLst>
            <pc:docMk/>
            <pc:sldMk cId="1049223739" sldId="262"/>
            <ac:cxnSpMk id="80" creationId="{88C53E70-7B0C-408A-170E-AD7085571F6D}"/>
          </ac:cxnSpMkLst>
        </pc:cxnChg>
        <pc:cxnChg chg="del">
          <ac:chgData name="Danel-Yanai Vardimon" userId="e12ae60f-c8ab-45fe-8070-034c8e1c9ecb" providerId="ADAL" clId="{2DAA1D33-D039-488F-A8C6-5AA36FF33F1F}" dt="2023-01-04T18:39:50.391" v="6" actId="478"/>
          <ac:cxnSpMkLst>
            <pc:docMk/>
            <pc:sldMk cId="1049223739" sldId="262"/>
            <ac:cxnSpMk id="81" creationId="{7B8F5AEA-7F07-1676-E000-96D09D2601FD}"/>
          </ac:cxnSpMkLst>
        </pc:cxnChg>
        <pc:cxnChg chg="add del">
          <ac:chgData name="Danel-Yanai Vardimon" userId="e12ae60f-c8ab-45fe-8070-034c8e1c9ecb" providerId="ADAL" clId="{2DAA1D33-D039-488F-A8C6-5AA36FF33F1F}" dt="2023-01-04T18:49:15.578" v="86" actId="11529"/>
          <ac:cxnSpMkLst>
            <pc:docMk/>
            <pc:sldMk cId="1049223739" sldId="262"/>
            <ac:cxnSpMk id="86" creationId="{555E1F49-A617-594E-5909-2CF1AD17F9A2}"/>
          </ac:cxnSpMkLst>
        </pc:cxnChg>
        <pc:cxnChg chg="del">
          <ac:chgData name="Danel-Yanai Vardimon" userId="e12ae60f-c8ab-45fe-8070-034c8e1c9ecb" providerId="ADAL" clId="{2DAA1D33-D039-488F-A8C6-5AA36FF33F1F}" dt="2023-01-04T18:39:44.500" v="4" actId="478"/>
          <ac:cxnSpMkLst>
            <pc:docMk/>
            <pc:sldMk cId="1049223739" sldId="262"/>
            <ac:cxnSpMk id="87" creationId="{E5584962-2CA5-6E6A-4C60-2F3B10B9F852}"/>
          </ac:cxnSpMkLst>
        </pc:cxnChg>
        <pc:cxnChg chg="del mod">
          <ac:chgData name="Danel-Yanai Vardimon" userId="e12ae60f-c8ab-45fe-8070-034c8e1c9ecb" providerId="ADAL" clId="{2DAA1D33-D039-488F-A8C6-5AA36FF33F1F}" dt="2023-01-04T18:39:44.500" v="4" actId="478"/>
          <ac:cxnSpMkLst>
            <pc:docMk/>
            <pc:sldMk cId="1049223739" sldId="262"/>
            <ac:cxnSpMk id="89" creationId="{13C5A79A-0A13-2BAC-9465-B73BEE56DB84}"/>
          </ac:cxnSpMkLst>
        </pc:cxnChg>
        <pc:cxnChg chg="add mod">
          <ac:chgData name="Danel-Yanai Vardimon" userId="e12ae60f-c8ab-45fe-8070-034c8e1c9ecb" providerId="ADAL" clId="{2DAA1D33-D039-488F-A8C6-5AA36FF33F1F}" dt="2023-01-04T18:49:59.137" v="94" actId="13822"/>
          <ac:cxnSpMkLst>
            <pc:docMk/>
            <pc:sldMk cId="1049223739" sldId="262"/>
            <ac:cxnSpMk id="90" creationId="{FB26ADE1-C60A-4839-96B9-F7118B10981E}"/>
          </ac:cxnSpMkLst>
        </pc:cxnChg>
        <pc:cxnChg chg="del">
          <ac:chgData name="Danel-Yanai Vardimon" userId="e12ae60f-c8ab-45fe-8070-034c8e1c9ecb" providerId="ADAL" clId="{2DAA1D33-D039-488F-A8C6-5AA36FF33F1F}" dt="2023-01-04T18:39:44.500" v="4" actId="478"/>
          <ac:cxnSpMkLst>
            <pc:docMk/>
            <pc:sldMk cId="1049223739" sldId="262"/>
            <ac:cxnSpMk id="91" creationId="{92E000D8-E3C1-B7B3-8092-3F8D89FB7A8B}"/>
          </ac:cxnSpMkLst>
        </pc:cxnChg>
        <pc:cxnChg chg="del mod">
          <ac:chgData name="Danel-Yanai Vardimon" userId="e12ae60f-c8ab-45fe-8070-034c8e1c9ecb" providerId="ADAL" clId="{2DAA1D33-D039-488F-A8C6-5AA36FF33F1F}" dt="2023-01-04T18:39:44.500" v="4" actId="478"/>
          <ac:cxnSpMkLst>
            <pc:docMk/>
            <pc:sldMk cId="1049223739" sldId="262"/>
            <ac:cxnSpMk id="93" creationId="{D17BDF9E-1651-45EB-4B7F-2371D1FF8BB4}"/>
          </ac:cxnSpMkLst>
        </pc:cxnChg>
        <pc:cxnChg chg="del">
          <ac:chgData name="Danel-Yanai Vardimon" userId="e12ae60f-c8ab-45fe-8070-034c8e1c9ecb" providerId="ADAL" clId="{2DAA1D33-D039-488F-A8C6-5AA36FF33F1F}" dt="2023-01-04T18:39:44.500" v="4" actId="478"/>
          <ac:cxnSpMkLst>
            <pc:docMk/>
            <pc:sldMk cId="1049223739" sldId="262"/>
            <ac:cxnSpMk id="95" creationId="{0B480EA4-64FD-2619-FA33-A3D3369EEBAC}"/>
          </ac:cxnSpMkLst>
        </pc:cxnChg>
        <pc:cxnChg chg="add mod">
          <ac:chgData name="Danel-Yanai Vardimon" userId="e12ae60f-c8ab-45fe-8070-034c8e1c9ecb" providerId="ADAL" clId="{2DAA1D33-D039-488F-A8C6-5AA36FF33F1F}" dt="2023-01-04T18:49:59.137" v="94" actId="13822"/>
          <ac:cxnSpMkLst>
            <pc:docMk/>
            <pc:sldMk cId="1049223739" sldId="262"/>
            <ac:cxnSpMk id="97" creationId="{A7D385C1-2F58-1845-9E2A-D0B9CEBE06BE}"/>
          </ac:cxnSpMkLst>
        </pc:cxnChg>
        <pc:cxnChg chg="add mod">
          <ac:chgData name="Danel-Yanai Vardimon" userId="e12ae60f-c8ab-45fe-8070-034c8e1c9ecb" providerId="ADAL" clId="{2DAA1D33-D039-488F-A8C6-5AA36FF33F1F}" dt="2023-01-04T18:50:31.829" v="102" actId="13822"/>
          <ac:cxnSpMkLst>
            <pc:docMk/>
            <pc:sldMk cId="1049223739" sldId="262"/>
            <ac:cxnSpMk id="99" creationId="{F7E6020C-6883-C328-2508-F224D5EC1DF6}"/>
          </ac:cxnSpMkLst>
        </pc:cxnChg>
        <pc:cxnChg chg="add mod">
          <ac:chgData name="Danel-Yanai Vardimon" userId="e12ae60f-c8ab-45fe-8070-034c8e1c9ecb" providerId="ADAL" clId="{2DAA1D33-D039-488F-A8C6-5AA36FF33F1F}" dt="2023-01-04T18:54:16.922" v="130" actId="13822"/>
          <ac:cxnSpMkLst>
            <pc:docMk/>
            <pc:sldMk cId="1049223739" sldId="262"/>
            <ac:cxnSpMk id="103" creationId="{EC828B47-0323-D076-586A-B96DB5600797}"/>
          </ac:cxnSpMkLst>
        </pc:cxnChg>
        <pc:cxnChg chg="add del mod">
          <ac:chgData name="Danel-Yanai Vardimon" userId="e12ae60f-c8ab-45fe-8070-034c8e1c9ecb" providerId="ADAL" clId="{2DAA1D33-D039-488F-A8C6-5AA36FF33F1F}" dt="2023-01-04T18:53:15.636" v="119" actId="478"/>
          <ac:cxnSpMkLst>
            <pc:docMk/>
            <pc:sldMk cId="1049223739" sldId="262"/>
            <ac:cxnSpMk id="105" creationId="{DF643805-C2C9-D6DD-CC89-E931950845EC}"/>
          </ac:cxnSpMkLst>
        </pc:cxnChg>
        <pc:cxnChg chg="add del">
          <ac:chgData name="Danel-Yanai Vardimon" userId="e12ae60f-c8ab-45fe-8070-034c8e1c9ecb" providerId="ADAL" clId="{2DAA1D33-D039-488F-A8C6-5AA36FF33F1F}" dt="2023-01-04T18:55:19.877" v="145" actId="478"/>
          <ac:cxnSpMkLst>
            <pc:docMk/>
            <pc:sldMk cId="1049223739" sldId="262"/>
            <ac:cxnSpMk id="107" creationId="{05179C2D-E390-A3A5-A767-55FA464AB2A5}"/>
          </ac:cxnSpMkLst>
        </pc:cxnChg>
        <pc:cxnChg chg="add mod">
          <ac:chgData name="Danel-Yanai Vardimon" userId="e12ae60f-c8ab-45fe-8070-034c8e1c9ecb" providerId="ADAL" clId="{2DAA1D33-D039-488F-A8C6-5AA36FF33F1F}" dt="2023-01-04T18:54:11.203" v="128" actId="13822"/>
          <ac:cxnSpMkLst>
            <pc:docMk/>
            <pc:sldMk cId="1049223739" sldId="262"/>
            <ac:cxnSpMk id="111" creationId="{99981354-082F-68F6-EE97-6E871A8252FB}"/>
          </ac:cxnSpMkLst>
        </pc:cxnChg>
        <pc:cxnChg chg="add mod">
          <ac:chgData name="Danel-Yanai Vardimon" userId="e12ae60f-c8ab-45fe-8070-034c8e1c9ecb" providerId="ADAL" clId="{2DAA1D33-D039-488F-A8C6-5AA36FF33F1F}" dt="2023-01-04T18:54:23.786" v="132" actId="13822"/>
          <ac:cxnSpMkLst>
            <pc:docMk/>
            <pc:sldMk cId="1049223739" sldId="262"/>
            <ac:cxnSpMk id="114" creationId="{F533E9E8-86F3-6B94-2D42-3DC4A98F0EFE}"/>
          </ac:cxnSpMkLst>
        </pc:cxnChg>
        <pc:cxnChg chg="add mod">
          <ac:chgData name="Danel-Yanai Vardimon" userId="e12ae60f-c8ab-45fe-8070-034c8e1c9ecb" providerId="ADAL" clId="{2DAA1D33-D039-488F-A8C6-5AA36FF33F1F}" dt="2023-01-04T18:54:14.106" v="129" actId="13822"/>
          <ac:cxnSpMkLst>
            <pc:docMk/>
            <pc:sldMk cId="1049223739" sldId="262"/>
            <ac:cxnSpMk id="117" creationId="{80A32836-4230-0423-8FB9-441F285584E1}"/>
          </ac:cxnSpMkLst>
        </pc:cxnChg>
        <pc:cxnChg chg="add del">
          <ac:chgData name="Danel-Yanai Vardimon" userId="e12ae60f-c8ab-45fe-8070-034c8e1c9ecb" providerId="ADAL" clId="{2DAA1D33-D039-488F-A8C6-5AA36FF33F1F}" dt="2023-01-04T18:54:00.117" v="125" actId="478"/>
          <ac:cxnSpMkLst>
            <pc:docMk/>
            <pc:sldMk cId="1049223739" sldId="262"/>
            <ac:cxnSpMk id="119" creationId="{BFC4A076-5D07-F851-3F53-EF5519B74279}"/>
          </ac:cxnSpMkLst>
        </pc:cxnChg>
        <pc:cxnChg chg="add mod">
          <ac:chgData name="Danel-Yanai Vardimon" userId="e12ae60f-c8ab-45fe-8070-034c8e1c9ecb" providerId="ADAL" clId="{2DAA1D33-D039-488F-A8C6-5AA36FF33F1F}" dt="2023-01-04T18:54:20.257" v="131" actId="13822"/>
          <ac:cxnSpMkLst>
            <pc:docMk/>
            <pc:sldMk cId="1049223739" sldId="262"/>
            <ac:cxnSpMk id="121" creationId="{F9DA52F2-07A2-8E95-24CC-3B356BC27863}"/>
          </ac:cxnSpMkLst>
        </pc:cxnChg>
        <pc:cxnChg chg="add del mod">
          <ac:chgData name="Danel-Yanai Vardimon" userId="e12ae60f-c8ab-45fe-8070-034c8e1c9ecb" providerId="ADAL" clId="{2DAA1D33-D039-488F-A8C6-5AA36FF33F1F}" dt="2023-01-04T18:54:50.148" v="138" actId="478"/>
          <ac:cxnSpMkLst>
            <pc:docMk/>
            <pc:sldMk cId="1049223739" sldId="262"/>
            <ac:cxnSpMk id="124" creationId="{5D51515A-3768-61F6-1FCD-DEC91FD8CCC2}"/>
          </ac:cxnSpMkLst>
        </pc:cxnChg>
        <pc:cxnChg chg="add mod">
          <ac:chgData name="Danel-Yanai Vardimon" userId="e12ae60f-c8ab-45fe-8070-034c8e1c9ecb" providerId="ADAL" clId="{2DAA1D33-D039-488F-A8C6-5AA36FF33F1F}" dt="2023-01-04T18:55:16.143" v="144" actId="14100"/>
          <ac:cxnSpMkLst>
            <pc:docMk/>
            <pc:sldMk cId="1049223739" sldId="262"/>
            <ac:cxnSpMk id="130" creationId="{F23BE6E7-0A6A-3B34-19FB-A40164660746}"/>
          </ac:cxnSpMkLst>
        </pc:cxnChg>
      </pc:sldChg>
      <pc:sldChg chg="addSp delSp modSp mod">
        <pc:chgData name="Danel-Yanai Vardimon" userId="e12ae60f-c8ab-45fe-8070-034c8e1c9ecb" providerId="ADAL" clId="{2DAA1D33-D039-488F-A8C6-5AA36FF33F1F}" dt="2023-01-04T23:34:08.135" v="3543" actId="1076"/>
        <pc:sldMkLst>
          <pc:docMk/>
          <pc:sldMk cId="3590901654" sldId="263"/>
        </pc:sldMkLst>
        <pc:spChg chg="add mod">
          <ac:chgData name="Danel-Yanai Vardimon" userId="e12ae60f-c8ab-45fe-8070-034c8e1c9ecb" providerId="ADAL" clId="{2DAA1D33-D039-488F-A8C6-5AA36FF33F1F}" dt="2023-01-04T23:33:14.545" v="3532" actId="1076"/>
          <ac:spMkLst>
            <pc:docMk/>
            <pc:sldMk cId="3590901654" sldId="263"/>
            <ac:spMk id="3" creationId="{83239C6D-36A2-16E9-1BC0-8D43F97C8F37}"/>
          </ac:spMkLst>
        </pc:spChg>
        <pc:spChg chg="add mod">
          <ac:chgData name="Danel-Yanai Vardimon" userId="e12ae60f-c8ab-45fe-8070-034c8e1c9ecb" providerId="ADAL" clId="{2DAA1D33-D039-488F-A8C6-5AA36FF33F1F}" dt="2023-01-04T23:33:16.950" v="3533" actId="1076"/>
          <ac:spMkLst>
            <pc:docMk/>
            <pc:sldMk cId="3590901654" sldId="263"/>
            <ac:spMk id="4" creationId="{93DEAA3E-910F-557D-A632-C5B4C294626D}"/>
          </ac:spMkLst>
        </pc:spChg>
        <pc:spChg chg="add del mod">
          <ac:chgData name="Danel-Yanai Vardimon" userId="e12ae60f-c8ab-45fe-8070-034c8e1c9ecb" providerId="ADAL" clId="{2DAA1D33-D039-488F-A8C6-5AA36FF33F1F}" dt="2023-01-04T19:07:41.848" v="440"/>
          <ac:spMkLst>
            <pc:docMk/>
            <pc:sldMk cId="3590901654" sldId="263"/>
            <ac:spMk id="5" creationId="{20E675E0-D97A-545C-C8DE-B8A57FC2BFD5}"/>
          </ac:spMkLst>
        </pc:spChg>
        <pc:spChg chg="add mod">
          <ac:chgData name="Danel-Yanai Vardimon" userId="e12ae60f-c8ab-45fe-8070-034c8e1c9ecb" providerId="ADAL" clId="{2DAA1D33-D039-488F-A8C6-5AA36FF33F1F}" dt="2023-01-04T23:33:19.216" v="3534" actId="1076"/>
          <ac:spMkLst>
            <pc:docMk/>
            <pc:sldMk cId="3590901654" sldId="263"/>
            <ac:spMk id="6" creationId="{E626DE19-EAB1-08EE-86D3-1647B0B51562}"/>
          </ac:spMkLst>
        </pc:spChg>
        <pc:picChg chg="add mod">
          <ac:chgData name="Danel-Yanai Vardimon" userId="e12ae60f-c8ab-45fe-8070-034c8e1c9ecb" providerId="ADAL" clId="{2DAA1D33-D039-488F-A8C6-5AA36FF33F1F}" dt="2023-01-04T23:33:23.295" v="3536" actId="1076"/>
          <ac:picMkLst>
            <pc:docMk/>
            <pc:sldMk cId="3590901654" sldId="263"/>
            <ac:picMk id="5" creationId="{53157C14-7E50-95F0-5258-8A0E0001C3BA}"/>
          </ac:picMkLst>
        </pc:picChg>
        <pc:picChg chg="add mod">
          <ac:chgData name="Danel-Yanai Vardimon" userId="e12ae60f-c8ab-45fe-8070-034c8e1c9ecb" providerId="ADAL" clId="{2DAA1D33-D039-488F-A8C6-5AA36FF33F1F}" dt="2023-01-04T23:34:08.135" v="3543" actId="1076"/>
          <ac:picMkLst>
            <pc:docMk/>
            <pc:sldMk cId="3590901654" sldId="263"/>
            <ac:picMk id="10" creationId="{7263B9B1-6F24-3486-F81F-583EB694AFEE}"/>
          </ac:picMkLst>
        </pc:picChg>
      </pc:sldChg>
      <pc:sldChg chg="addSp modSp mod">
        <pc:chgData name="Danel-Yanai Vardimon" userId="e12ae60f-c8ab-45fe-8070-034c8e1c9ecb" providerId="ADAL" clId="{2DAA1D33-D039-488F-A8C6-5AA36FF33F1F}" dt="2023-01-04T23:36:42.333" v="3555" actId="1076"/>
        <pc:sldMkLst>
          <pc:docMk/>
          <pc:sldMk cId="3585876212" sldId="264"/>
        </pc:sldMkLst>
        <pc:spChg chg="add mod">
          <ac:chgData name="Danel-Yanai Vardimon" userId="e12ae60f-c8ab-45fe-8070-034c8e1c9ecb" providerId="ADAL" clId="{2DAA1D33-D039-488F-A8C6-5AA36FF33F1F}" dt="2023-01-04T23:27:38.773" v="3508" actId="1076"/>
          <ac:spMkLst>
            <pc:docMk/>
            <pc:sldMk cId="3585876212" sldId="264"/>
            <ac:spMk id="3" creationId="{C0DB9EC3-C907-6538-63AA-6B58A0B5F75E}"/>
          </ac:spMkLst>
        </pc:spChg>
        <pc:spChg chg="mod">
          <ac:chgData name="Danel-Yanai Vardimon" userId="e12ae60f-c8ab-45fe-8070-034c8e1c9ecb" providerId="ADAL" clId="{2DAA1D33-D039-488F-A8C6-5AA36FF33F1F}" dt="2023-01-04T23:34:16.493" v="3544" actId="1076"/>
          <ac:spMkLst>
            <pc:docMk/>
            <pc:sldMk cId="3585876212" sldId="264"/>
            <ac:spMk id="7" creationId="{BDF69A70-9722-DD22-D10E-A3A6F9AD4A6B}"/>
          </ac:spMkLst>
        </pc:spChg>
        <pc:spChg chg="mod">
          <ac:chgData name="Danel-Yanai Vardimon" userId="e12ae60f-c8ab-45fe-8070-034c8e1c9ecb" providerId="ADAL" clId="{2DAA1D33-D039-488F-A8C6-5AA36FF33F1F}" dt="2023-01-04T23:36:18.680" v="3546" actId="1076"/>
          <ac:spMkLst>
            <pc:docMk/>
            <pc:sldMk cId="3585876212" sldId="264"/>
            <ac:spMk id="10" creationId="{98AC006D-230A-C56F-1686-331064BB162C}"/>
          </ac:spMkLst>
        </pc:spChg>
        <pc:picChg chg="mod">
          <ac:chgData name="Danel-Yanai Vardimon" userId="e12ae60f-c8ab-45fe-8070-034c8e1c9ecb" providerId="ADAL" clId="{2DAA1D33-D039-488F-A8C6-5AA36FF33F1F}" dt="2023-01-04T23:13:33.383" v="3073" actId="1076"/>
          <ac:picMkLst>
            <pc:docMk/>
            <pc:sldMk cId="3585876212" sldId="264"/>
            <ac:picMk id="6" creationId="{84133469-A8A2-6B7C-1183-77C930D4402C}"/>
          </ac:picMkLst>
        </pc:picChg>
        <pc:picChg chg="add mod">
          <ac:chgData name="Danel-Yanai Vardimon" userId="e12ae60f-c8ab-45fe-8070-034c8e1c9ecb" providerId="ADAL" clId="{2DAA1D33-D039-488F-A8C6-5AA36FF33F1F}" dt="2023-01-04T23:36:25.926" v="3551" actId="1076"/>
          <ac:picMkLst>
            <pc:docMk/>
            <pc:sldMk cId="3585876212" sldId="264"/>
            <ac:picMk id="8" creationId="{8C5F73A1-FB4E-1534-0E79-639556759FC3}"/>
          </ac:picMkLst>
        </pc:picChg>
        <pc:picChg chg="add mod">
          <ac:chgData name="Danel-Yanai Vardimon" userId="e12ae60f-c8ab-45fe-8070-034c8e1c9ecb" providerId="ADAL" clId="{2DAA1D33-D039-488F-A8C6-5AA36FF33F1F}" dt="2023-01-04T23:36:42.333" v="3555" actId="1076"/>
          <ac:picMkLst>
            <pc:docMk/>
            <pc:sldMk cId="3585876212" sldId="264"/>
            <ac:picMk id="11" creationId="{B86DC13A-6265-BC73-CE33-FD40E0516E01}"/>
          </ac:picMkLst>
        </pc:picChg>
      </pc:sldChg>
      <pc:sldChg chg="addSp modSp mod">
        <pc:chgData name="Danel-Yanai Vardimon" userId="e12ae60f-c8ab-45fe-8070-034c8e1c9ecb" providerId="ADAL" clId="{2DAA1D33-D039-488F-A8C6-5AA36FF33F1F}" dt="2023-01-04T23:37:41.523" v="3563" actId="1076"/>
        <pc:sldMkLst>
          <pc:docMk/>
          <pc:sldMk cId="1319768490" sldId="265"/>
        </pc:sldMkLst>
        <pc:spChg chg="mod">
          <ac:chgData name="Danel-Yanai Vardimon" userId="e12ae60f-c8ab-45fe-8070-034c8e1c9ecb" providerId="ADAL" clId="{2DAA1D33-D039-488F-A8C6-5AA36FF33F1F}" dt="2023-01-04T21:54:06.634" v="1058" actId="1076"/>
          <ac:spMkLst>
            <pc:docMk/>
            <pc:sldMk cId="1319768490" sldId="265"/>
            <ac:spMk id="8" creationId="{E72402D5-0D3F-46EB-2103-B6D41B8DDDBA}"/>
          </ac:spMkLst>
        </pc:spChg>
        <pc:spChg chg="mod">
          <ac:chgData name="Danel-Yanai Vardimon" userId="e12ae60f-c8ab-45fe-8070-034c8e1c9ecb" providerId="ADAL" clId="{2DAA1D33-D039-488F-A8C6-5AA36FF33F1F}" dt="2023-01-04T21:54:08.556" v="1059" actId="1076"/>
          <ac:spMkLst>
            <pc:docMk/>
            <pc:sldMk cId="1319768490" sldId="265"/>
            <ac:spMk id="9" creationId="{8A3E924F-4738-58A4-8269-5409AF755122}"/>
          </ac:spMkLst>
        </pc:spChg>
        <pc:spChg chg="mod">
          <ac:chgData name="Danel-Yanai Vardimon" userId="e12ae60f-c8ab-45fe-8070-034c8e1c9ecb" providerId="ADAL" clId="{2DAA1D33-D039-488F-A8C6-5AA36FF33F1F}" dt="2023-01-04T21:54:44.212" v="1106" actId="20577"/>
          <ac:spMkLst>
            <pc:docMk/>
            <pc:sldMk cId="1319768490" sldId="265"/>
            <ac:spMk id="12" creationId="{C8A4C4BF-089C-8408-6CD8-8580B3B6C6D1}"/>
          </ac:spMkLst>
        </pc:spChg>
        <pc:picChg chg="add mod">
          <ac:chgData name="Danel-Yanai Vardimon" userId="e12ae60f-c8ab-45fe-8070-034c8e1c9ecb" providerId="ADAL" clId="{2DAA1D33-D039-488F-A8C6-5AA36FF33F1F}" dt="2023-01-04T23:32:39.943" v="3529" actId="1076"/>
          <ac:picMkLst>
            <pc:docMk/>
            <pc:sldMk cId="1319768490" sldId="265"/>
            <ac:picMk id="4" creationId="{3229B95D-D85D-C231-4EB2-17BACA76D653}"/>
          </ac:picMkLst>
        </pc:picChg>
        <pc:picChg chg="add mod">
          <ac:chgData name="Danel-Yanai Vardimon" userId="e12ae60f-c8ab-45fe-8070-034c8e1c9ecb" providerId="ADAL" clId="{2DAA1D33-D039-488F-A8C6-5AA36FF33F1F}" dt="2023-01-04T23:37:01.345" v="3559" actId="1076"/>
          <ac:picMkLst>
            <pc:docMk/>
            <pc:sldMk cId="1319768490" sldId="265"/>
            <ac:picMk id="6" creationId="{283DE0E2-B024-E986-464B-909437840942}"/>
          </ac:picMkLst>
        </pc:picChg>
        <pc:picChg chg="add mod">
          <ac:chgData name="Danel-Yanai Vardimon" userId="e12ae60f-c8ab-45fe-8070-034c8e1c9ecb" providerId="ADAL" clId="{2DAA1D33-D039-488F-A8C6-5AA36FF33F1F}" dt="2023-01-04T23:37:41.523" v="3563" actId="1076"/>
          <ac:picMkLst>
            <pc:docMk/>
            <pc:sldMk cId="1319768490" sldId="265"/>
            <ac:picMk id="13" creationId="{F71B1656-7F73-C6C0-6C50-61BDEE727BAB}"/>
          </ac:picMkLst>
        </pc:picChg>
      </pc:sldChg>
      <pc:sldChg chg="addSp delSp modSp mod">
        <pc:chgData name="Danel-Yanai Vardimon" userId="e12ae60f-c8ab-45fe-8070-034c8e1c9ecb" providerId="ADAL" clId="{2DAA1D33-D039-488F-A8C6-5AA36FF33F1F}" dt="2023-01-04T23:29:38.037" v="3524" actId="1076"/>
        <pc:sldMkLst>
          <pc:docMk/>
          <pc:sldMk cId="4182953188" sldId="266"/>
        </pc:sldMkLst>
        <pc:spChg chg="mod">
          <ac:chgData name="Danel-Yanai Vardimon" userId="e12ae60f-c8ab-45fe-8070-034c8e1c9ecb" providerId="ADAL" clId="{2DAA1D33-D039-488F-A8C6-5AA36FF33F1F}" dt="2023-01-04T21:55:31.571" v="1190" actId="1076"/>
          <ac:spMkLst>
            <pc:docMk/>
            <pc:sldMk cId="4182953188" sldId="266"/>
            <ac:spMk id="6" creationId="{6F0D4F84-9563-21F5-A14C-9FB5549B4933}"/>
          </ac:spMkLst>
        </pc:spChg>
        <pc:spChg chg="del mod">
          <ac:chgData name="Danel-Yanai Vardimon" userId="e12ae60f-c8ab-45fe-8070-034c8e1c9ecb" providerId="ADAL" clId="{2DAA1D33-D039-488F-A8C6-5AA36FF33F1F}" dt="2023-01-04T23:28:51.870" v="3511"/>
          <ac:spMkLst>
            <pc:docMk/>
            <pc:sldMk cId="4182953188" sldId="266"/>
            <ac:spMk id="9" creationId="{615F4F58-502C-DA2B-748E-889AEA36E548}"/>
          </ac:spMkLst>
        </pc:spChg>
        <pc:spChg chg="mod">
          <ac:chgData name="Danel-Yanai Vardimon" userId="e12ae60f-c8ab-45fe-8070-034c8e1c9ecb" providerId="ADAL" clId="{2DAA1D33-D039-488F-A8C6-5AA36FF33F1F}" dt="2023-01-04T21:56:08.853" v="1260" actId="20577"/>
          <ac:spMkLst>
            <pc:docMk/>
            <pc:sldMk cId="4182953188" sldId="266"/>
            <ac:spMk id="10" creationId="{678E677E-6D17-FD7C-FD24-189D6CE9C047}"/>
          </ac:spMkLst>
        </pc:spChg>
        <pc:picChg chg="add mod">
          <ac:chgData name="Danel-Yanai Vardimon" userId="e12ae60f-c8ab-45fe-8070-034c8e1c9ecb" providerId="ADAL" clId="{2DAA1D33-D039-488F-A8C6-5AA36FF33F1F}" dt="2023-01-04T23:29:07.529" v="3519" actId="1076"/>
          <ac:picMkLst>
            <pc:docMk/>
            <pc:sldMk cId="4182953188" sldId="266"/>
            <ac:picMk id="4" creationId="{BAAC1B5B-B8FD-53CE-9A6B-F19F567316E0}"/>
          </ac:picMkLst>
        </pc:picChg>
        <pc:picChg chg="add mod">
          <ac:chgData name="Danel-Yanai Vardimon" userId="e12ae60f-c8ab-45fe-8070-034c8e1c9ecb" providerId="ADAL" clId="{2DAA1D33-D039-488F-A8C6-5AA36FF33F1F}" dt="2023-01-04T23:29:38.037" v="3524" actId="1076"/>
          <ac:picMkLst>
            <pc:docMk/>
            <pc:sldMk cId="4182953188" sldId="266"/>
            <ac:picMk id="11" creationId="{F37AB135-958D-680A-C17D-BD979B1CE9EA}"/>
          </ac:picMkLst>
        </pc:picChg>
      </pc:sldChg>
      <pc:sldChg chg="addSp delSp modSp new mod">
        <pc:chgData name="Danel-Yanai Vardimon" userId="e12ae60f-c8ab-45fe-8070-034c8e1c9ecb" providerId="ADAL" clId="{2DAA1D33-D039-488F-A8C6-5AA36FF33F1F}" dt="2023-01-04T23:01:12.445" v="2548" actId="1076"/>
        <pc:sldMkLst>
          <pc:docMk/>
          <pc:sldMk cId="3294888732" sldId="267"/>
        </pc:sldMkLst>
        <pc:spChg chg="mod">
          <ac:chgData name="Danel-Yanai Vardimon" userId="e12ae60f-c8ab-45fe-8070-034c8e1c9ecb" providerId="ADAL" clId="{2DAA1D33-D039-488F-A8C6-5AA36FF33F1F}" dt="2023-01-04T22:28:43.319" v="1732"/>
          <ac:spMkLst>
            <pc:docMk/>
            <pc:sldMk cId="3294888732" sldId="267"/>
            <ac:spMk id="2" creationId="{C14FB8BC-6ADB-621E-4CF1-71B3906F2154}"/>
          </ac:spMkLst>
        </pc:spChg>
        <pc:spChg chg="mod">
          <ac:chgData name="Danel-Yanai Vardimon" userId="e12ae60f-c8ab-45fe-8070-034c8e1c9ecb" providerId="ADAL" clId="{2DAA1D33-D039-488F-A8C6-5AA36FF33F1F}" dt="2023-01-04T22:41:47.227" v="1802" actId="1076"/>
          <ac:spMkLst>
            <pc:docMk/>
            <pc:sldMk cId="3294888732" sldId="267"/>
            <ac:spMk id="3" creationId="{2E92B8D2-A747-77E9-7BAA-69D1B1B31377}"/>
          </ac:spMkLst>
        </pc:spChg>
        <pc:spChg chg="add mod">
          <ac:chgData name="Danel-Yanai Vardimon" userId="e12ae60f-c8ab-45fe-8070-034c8e1c9ecb" providerId="ADAL" clId="{2DAA1D33-D039-488F-A8C6-5AA36FF33F1F}" dt="2023-01-04T22:43:02.077" v="1856" actId="1076"/>
          <ac:spMkLst>
            <pc:docMk/>
            <pc:sldMk cId="3294888732" sldId="267"/>
            <ac:spMk id="6" creationId="{12A5891B-3F2C-8F4F-44F7-0E8A3F740ADB}"/>
          </ac:spMkLst>
        </pc:spChg>
        <pc:spChg chg="add mod">
          <ac:chgData name="Danel-Yanai Vardimon" userId="e12ae60f-c8ab-45fe-8070-034c8e1c9ecb" providerId="ADAL" clId="{2DAA1D33-D039-488F-A8C6-5AA36FF33F1F}" dt="2023-01-04T22:49:01.516" v="2099" actId="207"/>
          <ac:spMkLst>
            <pc:docMk/>
            <pc:sldMk cId="3294888732" sldId="267"/>
            <ac:spMk id="7" creationId="{6DE6AAD6-F982-0114-8FEE-E4AA20E7FC5E}"/>
          </ac:spMkLst>
        </pc:spChg>
        <pc:spChg chg="add mod">
          <ac:chgData name="Danel-Yanai Vardimon" userId="e12ae60f-c8ab-45fe-8070-034c8e1c9ecb" providerId="ADAL" clId="{2DAA1D33-D039-488F-A8C6-5AA36FF33F1F}" dt="2023-01-04T22:47:16.017" v="2051" actId="1076"/>
          <ac:spMkLst>
            <pc:docMk/>
            <pc:sldMk cId="3294888732" sldId="267"/>
            <ac:spMk id="8" creationId="{3A016DA9-142D-17BB-23E1-9FD10FE1F662}"/>
          </ac:spMkLst>
        </pc:spChg>
        <pc:spChg chg="add mod">
          <ac:chgData name="Danel-Yanai Vardimon" userId="e12ae60f-c8ab-45fe-8070-034c8e1c9ecb" providerId="ADAL" clId="{2DAA1D33-D039-488F-A8C6-5AA36FF33F1F}" dt="2023-01-04T22:47:12.411" v="2050" actId="1076"/>
          <ac:spMkLst>
            <pc:docMk/>
            <pc:sldMk cId="3294888732" sldId="267"/>
            <ac:spMk id="9" creationId="{3DEC369B-0501-9EA4-F1E2-B4EBACF45500}"/>
          </ac:spMkLst>
        </pc:spChg>
        <pc:spChg chg="add mod">
          <ac:chgData name="Danel-Yanai Vardimon" userId="e12ae60f-c8ab-45fe-8070-034c8e1c9ecb" providerId="ADAL" clId="{2DAA1D33-D039-488F-A8C6-5AA36FF33F1F}" dt="2023-01-04T22:47:29.868" v="2055" actId="1076"/>
          <ac:spMkLst>
            <pc:docMk/>
            <pc:sldMk cId="3294888732" sldId="267"/>
            <ac:spMk id="10" creationId="{B6E0A8D3-69B3-9521-36A3-017E8322A1EC}"/>
          </ac:spMkLst>
        </pc:spChg>
        <pc:spChg chg="add del">
          <ac:chgData name="Danel-Yanai Vardimon" userId="e12ae60f-c8ab-45fe-8070-034c8e1c9ecb" providerId="ADAL" clId="{2DAA1D33-D039-488F-A8C6-5AA36FF33F1F}" dt="2023-01-04T22:48:10.556" v="2061" actId="478"/>
          <ac:spMkLst>
            <pc:docMk/>
            <pc:sldMk cId="3294888732" sldId="267"/>
            <ac:spMk id="11" creationId="{42EBC604-1FBE-9127-4530-0F3C70C28C03}"/>
          </ac:spMkLst>
        </pc:spChg>
        <pc:spChg chg="add mod">
          <ac:chgData name="Danel-Yanai Vardimon" userId="e12ae60f-c8ab-45fe-8070-034c8e1c9ecb" providerId="ADAL" clId="{2DAA1D33-D039-488F-A8C6-5AA36FF33F1F}" dt="2023-01-04T23:00:30.402" v="2544" actId="20577"/>
          <ac:spMkLst>
            <pc:docMk/>
            <pc:sldMk cId="3294888732" sldId="267"/>
            <ac:spMk id="12" creationId="{6F24CC5C-39C6-1030-E19E-44FE64303E3C}"/>
          </ac:spMkLst>
        </pc:spChg>
        <pc:spChg chg="add mod">
          <ac:chgData name="Danel-Yanai Vardimon" userId="e12ae60f-c8ab-45fe-8070-034c8e1c9ecb" providerId="ADAL" clId="{2DAA1D33-D039-488F-A8C6-5AA36FF33F1F}" dt="2023-01-04T22:54:02.555" v="2396" actId="1076"/>
          <ac:spMkLst>
            <pc:docMk/>
            <pc:sldMk cId="3294888732" sldId="267"/>
            <ac:spMk id="15" creationId="{8DA62AF5-625B-C31E-B764-6EBAD47294E2}"/>
          </ac:spMkLst>
        </pc:spChg>
        <pc:spChg chg="add mod">
          <ac:chgData name="Danel-Yanai Vardimon" userId="e12ae60f-c8ab-45fe-8070-034c8e1c9ecb" providerId="ADAL" clId="{2DAA1D33-D039-488F-A8C6-5AA36FF33F1F}" dt="2023-01-04T23:01:12.445" v="2548" actId="1076"/>
          <ac:spMkLst>
            <pc:docMk/>
            <pc:sldMk cId="3294888732" sldId="267"/>
            <ac:spMk id="16" creationId="{D276A371-AEFA-45F6-6370-C4663C399AF9}"/>
          </ac:spMkLst>
        </pc:spChg>
        <pc:picChg chg="add mod">
          <ac:chgData name="Danel-Yanai Vardimon" userId="e12ae60f-c8ab-45fe-8070-034c8e1c9ecb" providerId="ADAL" clId="{2DAA1D33-D039-488F-A8C6-5AA36FF33F1F}" dt="2023-01-04T22:43:03.267" v="1857" actId="1076"/>
          <ac:picMkLst>
            <pc:docMk/>
            <pc:sldMk cId="3294888732" sldId="267"/>
            <ac:picMk id="5" creationId="{30B53739-2AE6-C38E-187D-46132A7E1875}"/>
          </ac:picMkLst>
        </pc:picChg>
        <pc:picChg chg="add mod">
          <ac:chgData name="Danel-Yanai Vardimon" userId="e12ae60f-c8ab-45fe-8070-034c8e1c9ecb" providerId="ADAL" clId="{2DAA1D33-D039-488F-A8C6-5AA36FF33F1F}" dt="2023-01-04T22:50:03.665" v="2104" actId="1076"/>
          <ac:picMkLst>
            <pc:docMk/>
            <pc:sldMk cId="3294888732" sldId="267"/>
            <ac:picMk id="14" creationId="{4D9E3392-523A-BD49-28C2-4A03C0B15FDE}"/>
          </ac:picMkLst>
        </pc:picChg>
      </pc:sldChg>
      <pc:sldChg chg="addSp modSp new mod">
        <pc:chgData name="Danel-Yanai Vardimon" userId="e12ae60f-c8ab-45fe-8070-034c8e1c9ecb" providerId="ADAL" clId="{2DAA1D33-D039-488F-A8C6-5AA36FF33F1F}" dt="2023-01-04T23:22:43.846" v="3366" actId="14100"/>
        <pc:sldMkLst>
          <pc:docMk/>
          <pc:sldMk cId="2179568356" sldId="268"/>
        </pc:sldMkLst>
        <pc:spChg chg="mod">
          <ac:chgData name="Danel-Yanai Vardimon" userId="e12ae60f-c8ab-45fe-8070-034c8e1c9ecb" providerId="ADAL" clId="{2DAA1D33-D039-488F-A8C6-5AA36FF33F1F}" dt="2023-01-04T23:12:13.862" v="2993" actId="20577"/>
          <ac:spMkLst>
            <pc:docMk/>
            <pc:sldMk cId="2179568356" sldId="268"/>
            <ac:spMk id="2" creationId="{86EB44C4-92FD-A70D-E80F-08DFCCC4A69B}"/>
          </ac:spMkLst>
        </pc:spChg>
        <pc:spChg chg="mod">
          <ac:chgData name="Danel-Yanai Vardimon" userId="e12ae60f-c8ab-45fe-8070-034c8e1c9ecb" providerId="ADAL" clId="{2DAA1D33-D039-488F-A8C6-5AA36FF33F1F}" dt="2023-01-04T23:17:35.610" v="3307" actId="20577"/>
          <ac:spMkLst>
            <pc:docMk/>
            <pc:sldMk cId="2179568356" sldId="268"/>
            <ac:spMk id="3" creationId="{F793DB17-45E3-79F7-C5EC-CE224872A4AF}"/>
          </ac:spMkLst>
        </pc:spChg>
        <pc:spChg chg="add mod">
          <ac:chgData name="Danel-Yanai Vardimon" userId="e12ae60f-c8ab-45fe-8070-034c8e1c9ecb" providerId="ADAL" clId="{2DAA1D33-D039-488F-A8C6-5AA36FF33F1F}" dt="2023-01-04T23:22:06.496" v="3362" actId="1076"/>
          <ac:spMkLst>
            <pc:docMk/>
            <pc:sldMk cId="2179568356" sldId="268"/>
            <ac:spMk id="10" creationId="{DB0C94DB-DAD5-CCC6-7EC5-2AE2D5E00C99}"/>
          </ac:spMkLst>
        </pc:spChg>
        <pc:spChg chg="add mod">
          <ac:chgData name="Danel-Yanai Vardimon" userId="e12ae60f-c8ab-45fe-8070-034c8e1c9ecb" providerId="ADAL" clId="{2DAA1D33-D039-488F-A8C6-5AA36FF33F1F}" dt="2023-01-04T23:22:02.159" v="3361" actId="1076"/>
          <ac:spMkLst>
            <pc:docMk/>
            <pc:sldMk cId="2179568356" sldId="268"/>
            <ac:spMk id="11" creationId="{67FE1BDB-FFC2-5768-C194-8AFAA48DAF2B}"/>
          </ac:spMkLst>
        </pc:spChg>
        <pc:spChg chg="add mod">
          <ac:chgData name="Danel-Yanai Vardimon" userId="e12ae60f-c8ab-45fe-8070-034c8e1c9ecb" providerId="ADAL" clId="{2DAA1D33-D039-488F-A8C6-5AA36FF33F1F}" dt="2023-01-04T23:21:57.228" v="3360" actId="1076"/>
          <ac:spMkLst>
            <pc:docMk/>
            <pc:sldMk cId="2179568356" sldId="268"/>
            <ac:spMk id="12" creationId="{03DED9B7-AE02-8D26-0D56-94E235A11E98}"/>
          </ac:spMkLst>
        </pc:spChg>
        <pc:picChg chg="add mod">
          <ac:chgData name="Danel-Yanai Vardimon" userId="e12ae60f-c8ab-45fe-8070-034c8e1c9ecb" providerId="ADAL" clId="{2DAA1D33-D039-488F-A8C6-5AA36FF33F1F}" dt="2023-01-04T23:21:57.228" v="3360" actId="1076"/>
          <ac:picMkLst>
            <pc:docMk/>
            <pc:sldMk cId="2179568356" sldId="268"/>
            <ac:picMk id="5" creationId="{3F5D8D7D-0FAD-9C3D-2B02-E169805B3707}"/>
          </ac:picMkLst>
        </pc:picChg>
        <pc:picChg chg="add mod">
          <ac:chgData name="Danel-Yanai Vardimon" userId="e12ae60f-c8ab-45fe-8070-034c8e1c9ecb" providerId="ADAL" clId="{2DAA1D33-D039-488F-A8C6-5AA36FF33F1F}" dt="2023-01-04T23:22:02.159" v="3361" actId="1076"/>
          <ac:picMkLst>
            <pc:docMk/>
            <pc:sldMk cId="2179568356" sldId="268"/>
            <ac:picMk id="7" creationId="{7D3113DE-6F06-24B1-956D-0CB80E6A5D6E}"/>
          </ac:picMkLst>
        </pc:picChg>
        <pc:picChg chg="add mod">
          <ac:chgData name="Danel-Yanai Vardimon" userId="e12ae60f-c8ab-45fe-8070-034c8e1c9ecb" providerId="ADAL" clId="{2DAA1D33-D039-488F-A8C6-5AA36FF33F1F}" dt="2023-01-04T23:22:06.496" v="3362" actId="1076"/>
          <ac:picMkLst>
            <pc:docMk/>
            <pc:sldMk cId="2179568356" sldId="268"/>
            <ac:picMk id="9" creationId="{BF40D950-7B6B-8EF1-D4AC-60F358481A74}"/>
          </ac:picMkLst>
        </pc:picChg>
        <pc:picChg chg="add mod">
          <ac:chgData name="Danel-Yanai Vardimon" userId="e12ae60f-c8ab-45fe-8070-034c8e1c9ecb" providerId="ADAL" clId="{2DAA1D33-D039-488F-A8C6-5AA36FF33F1F}" dt="2023-01-04T23:22:43.846" v="3366" actId="14100"/>
          <ac:picMkLst>
            <pc:docMk/>
            <pc:sldMk cId="2179568356" sldId="268"/>
            <ac:picMk id="14" creationId="{AE382E42-470D-DD5B-825C-71285C78661F}"/>
          </ac:picMkLst>
        </pc:picChg>
      </pc:sldChg>
      <pc:sldChg chg="addSp modSp new mod">
        <pc:chgData name="Danel-Yanai Vardimon" userId="e12ae60f-c8ab-45fe-8070-034c8e1c9ecb" providerId="ADAL" clId="{2DAA1D33-D039-488F-A8C6-5AA36FF33F1F}" dt="2023-01-04T22:10:09.060" v="1666" actId="313"/>
        <pc:sldMkLst>
          <pc:docMk/>
          <pc:sldMk cId="2528915511" sldId="269"/>
        </pc:sldMkLst>
        <pc:spChg chg="mod">
          <ac:chgData name="Danel-Yanai Vardimon" userId="e12ae60f-c8ab-45fe-8070-034c8e1c9ecb" providerId="ADAL" clId="{2DAA1D33-D039-488F-A8C6-5AA36FF33F1F}" dt="2023-01-04T19:33:08.365" v="634" actId="20577"/>
          <ac:spMkLst>
            <pc:docMk/>
            <pc:sldMk cId="2528915511" sldId="269"/>
            <ac:spMk id="2" creationId="{072C22F2-4CF2-BC3D-8DEF-E963949E933D}"/>
          </ac:spMkLst>
        </pc:spChg>
        <pc:spChg chg="mod">
          <ac:chgData name="Danel-Yanai Vardimon" userId="e12ae60f-c8ab-45fe-8070-034c8e1c9ecb" providerId="ADAL" clId="{2DAA1D33-D039-488F-A8C6-5AA36FF33F1F}" dt="2023-01-04T22:10:09.060" v="1666" actId="313"/>
          <ac:spMkLst>
            <pc:docMk/>
            <pc:sldMk cId="2528915511" sldId="269"/>
            <ac:spMk id="3" creationId="{9A418469-7DC8-FB1F-83DF-2FA2EFEDCABB}"/>
          </ac:spMkLst>
        </pc:spChg>
        <pc:spChg chg="add mod">
          <ac:chgData name="Danel-Yanai Vardimon" userId="e12ae60f-c8ab-45fe-8070-034c8e1c9ecb" providerId="ADAL" clId="{2DAA1D33-D039-488F-A8C6-5AA36FF33F1F}" dt="2023-01-04T22:09:39.567" v="1656" actId="208"/>
          <ac:spMkLst>
            <pc:docMk/>
            <pc:sldMk cId="2528915511" sldId="269"/>
            <ac:spMk id="5" creationId="{30B7AAC7-F74E-8292-9C59-E3A431A0A451}"/>
          </ac:spMkLst>
        </pc:spChg>
        <pc:spChg chg="add mod">
          <ac:chgData name="Danel-Yanai Vardimon" userId="e12ae60f-c8ab-45fe-8070-034c8e1c9ecb" providerId="ADAL" clId="{2DAA1D33-D039-488F-A8C6-5AA36FF33F1F}" dt="2023-01-04T22:09:20.998" v="1655" actId="14100"/>
          <ac:spMkLst>
            <pc:docMk/>
            <pc:sldMk cId="2528915511" sldId="269"/>
            <ac:spMk id="6" creationId="{4F243B3A-6771-FF90-6C24-C449F171A2EC}"/>
          </ac:spMkLst>
        </pc:spChg>
        <pc:picChg chg="add mod">
          <ac:chgData name="Danel-Yanai Vardimon" userId="e12ae60f-c8ab-45fe-8070-034c8e1c9ecb" providerId="ADAL" clId="{2DAA1D33-D039-488F-A8C6-5AA36FF33F1F}" dt="2023-01-04T21:59:11.074" v="1271" actId="1076"/>
          <ac:picMkLst>
            <pc:docMk/>
            <pc:sldMk cId="2528915511" sldId="269"/>
            <ac:picMk id="4" creationId="{4B1406EC-FF10-FD58-AC0A-681ABFF2B592}"/>
          </ac:picMkLst>
        </pc:picChg>
      </pc:sldChg>
      <pc:sldChg chg="modSp new mod">
        <pc:chgData name="Danel-Yanai Vardimon" userId="e12ae60f-c8ab-45fe-8070-034c8e1c9ecb" providerId="ADAL" clId="{2DAA1D33-D039-488F-A8C6-5AA36FF33F1F}" dt="2023-01-04T23:59:25.098" v="4028" actId="20577"/>
        <pc:sldMkLst>
          <pc:docMk/>
          <pc:sldMk cId="1385404365" sldId="270"/>
        </pc:sldMkLst>
        <pc:spChg chg="mod">
          <ac:chgData name="Danel-Yanai Vardimon" userId="e12ae60f-c8ab-45fe-8070-034c8e1c9ecb" providerId="ADAL" clId="{2DAA1D33-D039-488F-A8C6-5AA36FF33F1F}" dt="2023-01-04T19:33:33.851" v="686" actId="20577"/>
          <ac:spMkLst>
            <pc:docMk/>
            <pc:sldMk cId="1385404365" sldId="270"/>
            <ac:spMk id="2" creationId="{A2A59AD1-641C-9097-1C04-C84FFADF0AD0}"/>
          </ac:spMkLst>
        </pc:spChg>
        <pc:spChg chg="mod">
          <ac:chgData name="Danel-Yanai Vardimon" userId="e12ae60f-c8ab-45fe-8070-034c8e1c9ecb" providerId="ADAL" clId="{2DAA1D33-D039-488F-A8C6-5AA36FF33F1F}" dt="2023-01-04T23:59:25.098" v="4028" actId="20577"/>
          <ac:spMkLst>
            <pc:docMk/>
            <pc:sldMk cId="1385404365" sldId="270"/>
            <ac:spMk id="3" creationId="{8B3E3973-02FE-C8A7-0B1D-F68CF89C095D}"/>
          </ac:spMkLst>
        </pc:spChg>
      </pc:sldChg>
      <pc:sldChg chg="addSp delSp modSp new mod">
        <pc:chgData name="Danel-Yanai Vardimon" userId="e12ae60f-c8ab-45fe-8070-034c8e1c9ecb" providerId="ADAL" clId="{2DAA1D33-D039-488F-A8C6-5AA36FF33F1F}" dt="2023-01-04T23:11:40.729" v="2953" actId="1076"/>
        <pc:sldMkLst>
          <pc:docMk/>
          <pc:sldMk cId="2590881833" sldId="271"/>
        </pc:sldMkLst>
        <pc:spChg chg="mod">
          <ac:chgData name="Danel-Yanai Vardimon" userId="e12ae60f-c8ab-45fe-8070-034c8e1c9ecb" providerId="ADAL" clId="{2DAA1D33-D039-488F-A8C6-5AA36FF33F1F}" dt="2023-01-04T22:56:32.138" v="2435"/>
          <ac:spMkLst>
            <pc:docMk/>
            <pc:sldMk cId="2590881833" sldId="271"/>
            <ac:spMk id="2" creationId="{58D944CC-67A6-B464-C744-B181CF148C2A}"/>
          </ac:spMkLst>
        </pc:spChg>
        <pc:spChg chg="del mod">
          <ac:chgData name="Danel-Yanai Vardimon" userId="e12ae60f-c8ab-45fe-8070-034c8e1c9ecb" providerId="ADAL" clId="{2DAA1D33-D039-488F-A8C6-5AA36FF33F1F}" dt="2023-01-04T22:57:12.396" v="2437" actId="478"/>
          <ac:spMkLst>
            <pc:docMk/>
            <pc:sldMk cId="2590881833" sldId="271"/>
            <ac:spMk id="3" creationId="{A34542F4-E6A5-4F90-57F1-B1ED03E4A9D8}"/>
          </ac:spMkLst>
        </pc:spChg>
        <pc:spChg chg="add del mod">
          <ac:chgData name="Danel-Yanai Vardimon" userId="e12ae60f-c8ab-45fe-8070-034c8e1c9ecb" providerId="ADAL" clId="{2DAA1D33-D039-488F-A8C6-5AA36FF33F1F}" dt="2023-01-04T22:57:39.973" v="2446"/>
          <ac:spMkLst>
            <pc:docMk/>
            <pc:sldMk cId="2590881833" sldId="271"/>
            <ac:spMk id="6" creationId="{AEDBF84E-DB75-1B53-F57E-90449E8602ED}"/>
          </ac:spMkLst>
        </pc:spChg>
        <pc:spChg chg="add mod">
          <ac:chgData name="Danel-Yanai Vardimon" userId="e12ae60f-c8ab-45fe-8070-034c8e1c9ecb" providerId="ADAL" clId="{2DAA1D33-D039-488F-A8C6-5AA36FF33F1F}" dt="2023-01-04T23:02:30.001" v="2660" actId="1076"/>
          <ac:spMkLst>
            <pc:docMk/>
            <pc:sldMk cId="2590881833" sldId="271"/>
            <ac:spMk id="7" creationId="{F23B1897-0362-FA64-FB16-91F9FDEBA966}"/>
          </ac:spMkLst>
        </pc:spChg>
        <pc:spChg chg="add mod">
          <ac:chgData name="Danel-Yanai Vardimon" userId="e12ae60f-c8ab-45fe-8070-034c8e1c9ecb" providerId="ADAL" clId="{2DAA1D33-D039-488F-A8C6-5AA36FF33F1F}" dt="2023-01-04T23:02:24.458" v="2659" actId="20577"/>
          <ac:spMkLst>
            <pc:docMk/>
            <pc:sldMk cId="2590881833" sldId="271"/>
            <ac:spMk id="8" creationId="{B10092A3-8E3B-8899-8DFD-F79CC888886B}"/>
          </ac:spMkLst>
        </pc:spChg>
        <pc:spChg chg="add mod">
          <ac:chgData name="Danel-Yanai Vardimon" userId="e12ae60f-c8ab-45fe-8070-034c8e1c9ecb" providerId="ADAL" clId="{2DAA1D33-D039-488F-A8C6-5AA36FF33F1F}" dt="2023-01-04T23:11:38.849" v="2952" actId="1076"/>
          <ac:spMkLst>
            <pc:docMk/>
            <pc:sldMk cId="2590881833" sldId="271"/>
            <ac:spMk id="11" creationId="{454184CE-3CB6-4D99-65F3-4EEFAAEFEF27}"/>
          </ac:spMkLst>
        </pc:spChg>
        <pc:picChg chg="add mod">
          <ac:chgData name="Danel-Yanai Vardimon" userId="e12ae60f-c8ab-45fe-8070-034c8e1c9ecb" providerId="ADAL" clId="{2DAA1D33-D039-488F-A8C6-5AA36FF33F1F}" dt="2023-01-04T22:57:22.265" v="2443" actId="1076"/>
          <ac:picMkLst>
            <pc:docMk/>
            <pc:sldMk cId="2590881833" sldId="271"/>
            <ac:picMk id="5" creationId="{CF38CA8C-DD46-EE1A-5A3D-F8CAF4C663A6}"/>
          </ac:picMkLst>
        </pc:picChg>
        <pc:picChg chg="add mod">
          <ac:chgData name="Danel-Yanai Vardimon" userId="e12ae60f-c8ab-45fe-8070-034c8e1c9ecb" providerId="ADAL" clId="{2DAA1D33-D039-488F-A8C6-5AA36FF33F1F}" dt="2023-01-04T23:11:40.729" v="2953" actId="1076"/>
          <ac:picMkLst>
            <pc:docMk/>
            <pc:sldMk cId="2590881833" sldId="271"/>
            <ac:picMk id="10" creationId="{EF2ADAA8-5622-CCD7-D626-F7B68806179B}"/>
          </ac:picMkLst>
        </pc:picChg>
      </pc:sldChg>
      <pc:sldChg chg="modSp new mod">
        <pc:chgData name="Danel-Yanai Vardimon" userId="e12ae60f-c8ab-45fe-8070-034c8e1c9ecb" providerId="ADAL" clId="{2DAA1D33-D039-488F-A8C6-5AA36FF33F1F}" dt="2023-01-04T23:23:22.287" v="3405" actId="20577"/>
        <pc:sldMkLst>
          <pc:docMk/>
          <pc:sldMk cId="3166288678" sldId="272"/>
        </pc:sldMkLst>
        <pc:spChg chg="mod">
          <ac:chgData name="Danel-Yanai Vardimon" userId="e12ae60f-c8ab-45fe-8070-034c8e1c9ecb" providerId="ADAL" clId="{2DAA1D33-D039-488F-A8C6-5AA36FF33F1F}" dt="2023-01-04T23:23:08.575" v="3374" actId="20577"/>
          <ac:spMkLst>
            <pc:docMk/>
            <pc:sldMk cId="3166288678" sldId="272"/>
            <ac:spMk id="2" creationId="{47E4F746-F06B-AE14-0446-7986914410DA}"/>
          </ac:spMkLst>
        </pc:spChg>
        <pc:spChg chg="mod">
          <ac:chgData name="Danel-Yanai Vardimon" userId="e12ae60f-c8ab-45fe-8070-034c8e1c9ecb" providerId="ADAL" clId="{2DAA1D33-D039-488F-A8C6-5AA36FF33F1F}" dt="2023-01-04T23:23:22.287" v="3405" actId="20577"/>
          <ac:spMkLst>
            <pc:docMk/>
            <pc:sldMk cId="3166288678" sldId="272"/>
            <ac:spMk id="3" creationId="{DD99FB91-BCB3-85CF-87A4-887858A530A7}"/>
          </ac:spMkLst>
        </pc:spChg>
      </pc:sldChg>
      <pc:sldChg chg="addSp delSp modSp new mod">
        <pc:chgData name="Danel-Yanai Vardimon" userId="e12ae60f-c8ab-45fe-8070-034c8e1c9ecb" providerId="ADAL" clId="{2DAA1D33-D039-488F-A8C6-5AA36FF33F1F}" dt="2023-01-04T22:13:47.642" v="1708" actId="1076"/>
        <pc:sldMkLst>
          <pc:docMk/>
          <pc:sldMk cId="3679766415" sldId="273"/>
        </pc:sldMkLst>
        <pc:spChg chg="mod">
          <ac:chgData name="Danel-Yanai Vardimon" userId="e12ae60f-c8ab-45fe-8070-034c8e1c9ecb" providerId="ADAL" clId="{2DAA1D33-D039-488F-A8C6-5AA36FF33F1F}" dt="2023-01-04T19:34:15.502" v="720" actId="20577"/>
          <ac:spMkLst>
            <pc:docMk/>
            <pc:sldMk cId="3679766415" sldId="273"/>
            <ac:spMk id="2" creationId="{74281E3F-BECC-A75A-4568-473CA514DCC8}"/>
          </ac:spMkLst>
        </pc:spChg>
        <pc:spChg chg="del">
          <ac:chgData name="Danel-Yanai Vardimon" userId="e12ae60f-c8ab-45fe-8070-034c8e1c9ecb" providerId="ADAL" clId="{2DAA1D33-D039-488F-A8C6-5AA36FF33F1F}" dt="2023-01-04T19:34:25.328" v="721" actId="478"/>
          <ac:spMkLst>
            <pc:docMk/>
            <pc:sldMk cId="3679766415" sldId="273"/>
            <ac:spMk id="3" creationId="{75F1AC71-6ACC-2B2E-4743-1066A1323107}"/>
          </ac:spMkLst>
        </pc:spChg>
        <pc:spChg chg="add mod">
          <ac:chgData name="Danel-Yanai Vardimon" userId="e12ae60f-c8ab-45fe-8070-034c8e1c9ecb" providerId="ADAL" clId="{2DAA1D33-D039-488F-A8C6-5AA36FF33F1F}" dt="2023-01-04T22:12:18.982" v="1685" actId="1076"/>
          <ac:spMkLst>
            <pc:docMk/>
            <pc:sldMk cId="3679766415" sldId="273"/>
            <ac:spMk id="4" creationId="{011964DE-BFD2-6EB4-9AD5-624917239089}"/>
          </ac:spMkLst>
        </pc:spChg>
        <pc:spChg chg="add mod">
          <ac:chgData name="Danel-Yanai Vardimon" userId="e12ae60f-c8ab-45fe-8070-034c8e1c9ecb" providerId="ADAL" clId="{2DAA1D33-D039-488F-A8C6-5AA36FF33F1F}" dt="2023-01-04T22:13:09.513" v="1697" actId="1076"/>
          <ac:spMkLst>
            <pc:docMk/>
            <pc:sldMk cId="3679766415" sldId="273"/>
            <ac:spMk id="6" creationId="{196B931B-18EC-EE5F-C456-B50CEE389CA0}"/>
          </ac:spMkLst>
        </pc:spChg>
        <pc:spChg chg="add mod">
          <ac:chgData name="Danel-Yanai Vardimon" userId="e12ae60f-c8ab-45fe-8070-034c8e1c9ecb" providerId="ADAL" clId="{2DAA1D33-D039-488F-A8C6-5AA36FF33F1F}" dt="2023-01-04T22:13:47.642" v="1708" actId="1076"/>
          <ac:spMkLst>
            <pc:docMk/>
            <pc:sldMk cId="3679766415" sldId="273"/>
            <ac:spMk id="8" creationId="{0447E646-CBE1-9ABB-24EB-3F3276227A37}"/>
          </ac:spMkLst>
        </pc:spChg>
        <pc:picChg chg="add mod">
          <ac:chgData name="Danel-Yanai Vardimon" userId="e12ae60f-c8ab-45fe-8070-034c8e1c9ecb" providerId="ADAL" clId="{2DAA1D33-D039-488F-A8C6-5AA36FF33F1F}" dt="2023-01-04T22:12:26.960" v="1686" actId="688"/>
          <ac:picMkLst>
            <pc:docMk/>
            <pc:sldMk cId="3679766415" sldId="273"/>
            <ac:picMk id="3" creationId="{21BD9C52-F239-FA9E-4E10-43E8870A2A79}"/>
          </ac:picMkLst>
        </pc:picChg>
        <pc:picChg chg="add mod">
          <ac:chgData name="Danel-Yanai Vardimon" userId="e12ae60f-c8ab-45fe-8070-034c8e1c9ecb" providerId="ADAL" clId="{2DAA1D33-D039-488F-A8C6-5AA36FF33F1F}" dt="2023-01-04T22:12:37.667" v="1691" actId="1076"/>
          <ac:picMkLst>
            <pc:docMk/>
            <pc:sldMk cId="3679766415" sldId="273"/>
            <ac:picMk id="5" creationId="{5051179C-27F1-D1F1-6662-B79B16011488}"/>
          </ac:picMkLst>
        </pc:picChg>
        <pc:picChg chg="add mod">
          <ac:chgData name="Danel-Yanai Vardimon" userId="e12ae60f-c8ab-45fe-8070-034c8e1c9ecb" providerId="ADAL" clId="{2DAA1D33-D039-488F-A8C6-5AA36FF33F1F}" dt="2023-01-04T22:13:23.371" v="1701" actId="1076"/>
          <ac:picMkLst>
            <pc:docMk/>
            <pc:sldMk cId="3679766415" sldId="273"/>
            <ac:picMk id="7" creationId="{5EBEA9B7-8308-CF71-0DA6-554177C2A0FB}"/>
          </ac:picMkLst>
        </pc:picChg>
      </pc:sldChg>
      <pc:sldChg chg="addSp modSp new mod">
        <pc:chgData name="Danel-Yanai Vardimon" userId="e12ae60f-c8ab-45fe-8070-034c8e1c9ecb" providerId="ADAL" clId="{2DAA1D33-D039-488F-A8C6-5AA36FF33F1F}" dt="2023-01-04T23:52:40.692" v="3577" actId="1076"/>
        <pc:sldMkLst>
          <pc:docMk/>
          <pc:sldMk cId="972338577" sldId="274"/>
        </pc:sldMkLst>
        <pc:spChg chg="mod">
          <ac:chgData name="Danel-Yanai Vardimon" userId="e12ae60f-c8ab-45fe-8070-034c8e1c9ecb" providerId="ADAL" clId="{2DAA1D33-D039-488F-A8C6-5AA36FF33F1F}" dt="2023-01-04T23:52:31.915" v="3574" actId="1076"/>
          <ac:spMkLst>
            <pc:docMk/>
            <pc:sldMk cId="972338577" sldId="274"/>
            <ac:spMk id="2" creationId="{F1AE2826-8818-6190-70A0-C793066132EB}"/>
          </ac:spMkLst>
        </pc:spChg>
        <pc:spChg chg="mod">
          <ac:chgData name="Danel-Yanai Vardimon" userId="e12ae60f-c8ab-45fe-8070-034c8e1c9ecb" providerId="ADAL" clId="{2DAA1D33-D039-488F-A8C6-5AA36FF33F1F}" dt="2023-01-04T23:52:34.958" v="3575" actId="1076"/>
          <ac:spMkLst>
            <pc:docMk/>
            <pc:sldMk cId="972338577" sldId="274"/>
            <ac:spMk id="3" creationId="{0EA8BEB4-895A-897A-3E2C-8ACAE662238A}"/>
          </ac:spMkLst>
        </pc:spChg>
        <pc:picChg chg="add mod">
          <ac:chgData name="Danel-Yanai Vardimon" userId="e12ae60f-c8ab-45fe-8070-034c8e1c9ecb" providerId="ADAL" clId="{2DAA1D33-D039-488F-A8C6-5AA36FF33F1F}" dt="2023-01-04T23:52:40.692" v="3577" actId="1076"/>
          <ac:picMkLst>
            <pc:docMk/>
            <pc:sldMk cId="972338577" sldId="274"/>
            <ac:picMk id="5" creationId="{B9BBF853-C674-E998-0675-B4D34E155187}"/>
          </ac:picMkLst>
        </pc:picChg>
      </pc:sldChg>
    </pc:docChg>
  </pc:docChgLst>
  <pc:docChgLst>
    <pc:chgData name="Danel-Yanai Vardimon" userId="e12ae60f-c8ab-45fe-8070-034c8e1c9ecb" providerId="ADAL" clId="{E3856105-F464-462C-B546-F1552B3428CA}"/>
    <pc:docChg chg="undo custSel addSld modSld addSection delSection">
      <pc:chgData name="Danel-Yanai Vardimon" userId="e12ae60f-c8ab-45fe-8070-034c8e1c9ecb" providerId="ADAL" clId="{E3856105-F464-462C-B546-F1552B3428CA}" dt="2023-01-04T19:29:26.367" v="1890" actId="20577"/>
      <pc:docMkLst>
        <pc:docMk/>
      </pc:docMkLst>
      <pc:sldChg chg="addSp modSp mod">
        <pc:chgData name="Danel-Yanai Vardimon" userId="e12ae60f-c8ab-45fe-8070-034c8e1c9ecb" providerId="ADAL" clId="{E3856105-F464-462C-B546-F1552B3428CA}" dt="2023-01-03T21:01:47.290" v="1031" actId="20577"/>
        <pc:sldMkLst>
          <pc:docMk/>
          <pc:sldMk cId="2186029884" sldId="257"/>
        </pc:sldMkLst>
        <pc:spChg chg="mod">
          <ac:chgData name="Danel-Yanai Vardimon" userId="e12ae60f-c8ab-45fe-8070-034c8e1c9ecb" providerId="ADAL" clId="{E3856105-F464-462C-B546-F1552B3428CA}" dt="2023-01-03T20:51:43.469" v="795" actId="14100"/>
          <ac:spMkLst>
            <pc:docMk/>
            <pc:sldMk cId="2186029884" sldId="257"/>
            <ac:spMk id="2" creationId="{5641B1DC-B139-4934-926F-6ABA9076F0CA}"/>
          </ac:spMkLst>
        </pc:spChg>
        <pc:spChg chg="mod">
          <ac:chgData name="Danel-Yanai Vardimon" userId="e12ae60f-c8ab-45fe-8070-034c8e1c9ecb" providerId="ADAL" clId="{E3856105-F464-462C-B546-F1552B3428CA}" dt="2023-01-03T20:52:20.680" v="803" actId="6549"/>
          <ac:spMkLst>
            <pc:docMk/>
            <pc:sldMk cId="2186029884" sldId="257"/>
            <ac:spMk id="3" creationId="{06BA8347-6D9E-4B50-BC1E-E3F0A9AB9DCC}"/>
          </ac:spMkLst>
        </pc:spChg>
        <pc:spChg chg="add mod">
          <ac:chgData name="Danel-Yanai Vardimon" userId="e12ae60f-c8ab-45fe-8070-034c8e1c9ecb" providerId="ADAL" clId="{E3856105-F464-462C-B546-F1552B3428CA}" dt="2023-01-03T21:01:47.290" v="1031" actId="20577"/>
          <ac:spMkLst>
            <pc:docMk/>
            <pc:sldMk cId="2186029884" sldId="257"/>
            <ac:spMk id="4" creationId="{06E63B93-6B92-0421-04CF-9EF55A29F3CF}"/>
          </ac:spMkLst>
        </pc:spChg>
        <pc:spChg chg="add mod">
          <ac:chgData name="Danel-Yanai Vardimon" userId="e12ae60f-c8ab-45fe-8070-034c8e1c9ecb" providerId="ADAL" clId="{E3856105-F464-462C-B546-F1552B3428CA}" dt="2023-01-03T20:52:00.770" v="799" actId="1076"/>
          <ac:spMkLst>
            <pc:docMk/>
            <pc:sldMk cId="2186029884" sldId="257"/>
            <ac:spMk id="5" creationId="{FF41C9B9-B5D7-0FD7-F42C-79BD4BF825E5}"/>
          </ac:spMkLst>
        </pc:spChg>
      </pc:sldChg>
      <pc:sldChg chg="addSp delSp modSp mod">
        <pc:chgData name="Danel-Yanai Vardimon" userId="e12ae60f-c8ab-45fe-8070-034c8e1c9ecb" providerId="ADAL" clId="{E3856105-F464-462C-B546-F1552B3428CA}" dt="2023-01-03T21:16:03.679" v="1195" actId="20577"/>
        <pc:sldMkLst>
          <pc:docMk/>
          <pc:sldMk cId="2628373843" sldId="258"/>
        </pc:sldMkLst>
        <pc:spChg chg="mod">
          <ac:chgData name="Danel-Yanai Vardimon" userId="e12ae60f-c8ab-45fe-8070-034c8e1c9ecb" providerId="ADAL" clId="{E3856105-F464-462C-B546-F1552B3428CA}" dt="2023-01-03T21:02:36.831" v="1032" actId="20577"/>
          <ac:spMkLst>
            <pc:docMk/>
            <pc:sldMk cId="2628373843" sldId="258"/>
            <ac:spMk id="2" creationId="{D679FCC3-E39D-483B-83B3-D847D9426D10}"/>
          </ac:spMkLst>
        </pc:spChg>
        <pc:spChg chg="del">
          <ac:chgData name="Danel-Yanai Vardimon" userId="e12ae60f-c8ab-45fe-8070-034c8e1c9ecb" providerId="ADAL" clId="{E3856105-F464-462C-B546-F1552B3428CA}" dt="2023-01-03T21:04:55.974" v="1047" actId="478"/>
          <ac:spMkLst>
            <pc:docMk/>
            <pc:sldMk cId="2628373843" sldId="258"/>
            <ac:spMk id="3" creationId="{BC8DA40C-4278-40C6-A56F-473991C33C4B}"/>
          </ac:spMkLst>
        </pc:spChg>
        <pc:spChg chg="add mod">
          <ac:chgData name="Danel-Yanai Vardimon" userId="e12ae60f-c8ab-45fe-8070-034c8e1c9ecb" providerId="ADAL" clId="{E3856105-F464-462C-B546-F1552B3428CA}" dt="2023-01-03T21:14:50.929" v="1144" actId="1076"/>
          <ac:spMkLst>
            <pc:docMk/>
            <pc:sldMk cId="2628373843" sldId="258"/>
            <ac:spMk id="13" creationId="{A4B85B00-8CDD-3099-2370-6248B54D0804}"/>
          </ac:spMkLst>
        </pc:spChg>
        <pc:spChg chg="add mod">
          <ac:chgData name="Danel-Yanai Vardimon" userId="e12ae60f-c8ab-45fe-8070-034c8e1c9ecb" providerId="ADAL" clId="{E3856105-F464-462C-B546-F1552B3428CA}" dt="2023-01-03T21:13:58.048" v="1109" actId="20577"/>
          <ac:spMkLst>
            <pc:docMk/>
            <pc:sldMk cId="2628373843" sldId="258"/>
            <ac:spMk id="14" creationId="{CDDBCC2B-0B28-D40D-0BDA-602BBAE38D2E}"/>
          </ac:spMkLst>
        </pc:spChg>
        <pc:spChg chg="add mod">
          <ac:chgData name="Danel-Yanai Vardimon" userId="e12ae60f-c8ab-45fe-8070-034c8e1c9ecb" providerId="ADAL" clId="{E3856105-F464-462C-B546-F1552B3428CA}" dt="2023-01-03T21:15:26.343" v="1151" actId="1076"/>
          <ac:spMkLst>
            <pc:docMk/>
            <pc:sldMk cId="2628373843" sldId="258"/>
            <ac:spMk id="15" creationId="{78750E63-4DEF-27A8-9383-5912910B012B}"/>
          </ac:spMkLst>
        </pc:spChg>
        <pc:spChg chg="add mod">
          <ac:chgData name="Danel-Yanai Vardimon" userId="e12ae60f-c8ab-45fe-8070-034c8e1c9ecb" providerId="ADAL" clId="{E3856105-F464-462C-B546-F1552B3428CA}" dt="2023-01-03T21:15:57.974" v="1191" actId="20577"/>
          <ac:spMkLst>
            <pc:docMk/>
            <pc:sldMk cId="2628373843" sldId="258"/>
            <ac:spMk id="27" creationId="{50FFBE74-48C3-CA32-4B45-B802794DAA08}"/>
          </ac:spMkLst>
        </pc:spChg>
        <pc:spChg chg="add mod">
          <ac:chgData name="Danel-Yanai Vardimon" userId="e12ae60f-c8ab-45fe-8070-034c8e1c9ecb" providerId="ADAL" clId="{E3856105-F464-462C-B546-F1552B3428CA}" dt="2023-01-03T21:16:03.679" v="1195" actId="20577"/>
          <ac:spMkLst>
            <pc:docMk/>
            <pc:sldMk cId="2628373843" sldId="258"/>
            <ac:spMk id="28" creationId="{CDAC6D2E-4525-E5CE-4B6B-1B57A7B24A2B}"/>
          </ac:spMkLst>
        </pc:spChg>
        <pc:picChg chg="add mod">
          <ac:chgData name="Danel-Yanai Vardimon" userId="e12ae60f-c8ab-45fe-8070-034c8e1c9ecb" providerId="ADAL" clId="{E3856105-F464-462C-B546-F1552B3428CA}" dt="2023-01-03T21:15:45.174" v="1155" actId="1076"/>
          <ac:picMkLst>
            <pc:docMk/>
            <pc:sldMk cId="2628373843" sldId="258"/>
            <ac:picMk id="5" creationId="{1E735163-CEC5-25D2-027B-CCDE75CB65FB}"/>
          </ac:picMkLst>
        </pc:picChg>
        <pc:picChg chg="add mod">
          <ac:chgData name="Danel-Yanai Vardimon" userId="e12ae60f-c8ab-45fe-8070-034c8e1c9ecb" providerId="ADAL" clId="{E3856105-F464-462C-B546-F1552B3428CA}" dt="2023-01-03T21:15:29.453" v="1152" actId="1076"/>
          <ac:picMkLst>
            <pc:docMk/>
            <pc:sldMk cId="2628373843" sldId="258"/>
            <ac:picMk id="6" creationId="{36585DDC-7457-41DA-BDAD-238B859871F7}"/>
          </ac:picMkLst>
        </pc:picChg>
        <pc:picChg chg="add mod">
          <ac:chgData name="Danel-Yanai Vardimon" userId="e12ae60f-c8ab-45fe-8070-034c8e1c9ecb" providerId="ADAL" clId="{E3856105-F464-462C-B546-F1552B3428CA}" dt="2023-01-03T21:15:03.806" v="1146" actId="1076"/>
          <ac:picMkLst>
            <pc:docMk/>
            <pc:sldMk cId="2628373843" sldId="258"/>
            <ac:picMk id="8" creationId="{8983B5F9-E92D-C348-6B12-FD4732DA6A45}"/>
          </ac:picMkLst>
        </pc:picChg>
        <pc:picChg chg="add mod">
          <ac:chgData name="Danel-Yanai Vardimon" userId="e12ae60f-c8ab-45fe-8070-034c8e1c9ecb" providerId="ADAL" clId="{E3856105-F464-462C-B546-F1552B3428CA}" dt="2023-01-03T21:14:59.134" v="1145" actId="1076"/>
          <ac:picMkLst>
            <pc:docMk/>
            <pc:sldMk cId="2628373843" sldId="258"/>
            <ac:picMk id="10" creationId="{96925F53-E9C9-9656-B432-9923773CF3A8}"/>
          </ac:picMkLst>
        </pc:picChg>
        <pc:picChg chg="add mod">
          <ac:chgData name="Danel-Yanai Vardimon" userId="e12ae60f-c8ab-45fe-8070-034c8e1c9ecb" providerId="ADAL" clId="{E3856105-F464-462C-B546-F1552B3428CA}" dt="2023-01-03T21:14:48.100" v="1143" actId="1076"/>
          <ac:picMkLst>
            <pc:docMk/>
            <pc:sldMk cId="2628373843" sldId="258"/>
            <ac:picMk id="12" creationId="{5D56B557-89D2-429D-8801-B8718089DA47}"/>
          </ac:picMkLst>
        </pc:picChg>
        <pc:cxnChg chg="add">
          <ac:chgData name="Danel-Yanai Vardimon" userId="e12ae60f-c8ab-45fe-8070-034c8e1c9ecb" providerId="ADAL" clId="{E3856105-F464-462C-B546-F1552B3428CA}" dt="2023-01-03T21:15:11.699" v="1148" actId="11529"/>
          <ac:cxnSpMkLst>
            <pc:docMk/>
            <pc:sldMk cId="2628373843" sldId="258"/>
            <ac:cxnSpMk id="17" creationId="{CBEA4CED-83E5-BAE9-417F-473BCB836D6D}"/>
          </ac:cxnSpMkLst>
        </pc:cxnChg>
        <pc:cxnChg chg="add mod">
          <ac:chgData name="Danel-Yanai Vardimon" userId="e12ae60f-c8ab-45fe-8070-034c8e1c9ecb" providerId="ADAL" clId="{E3856105-F464-462C-B546-F1552B3428CA}" dt="2023-01-03T21:15:29.453" v="1152" actId="1076"/>
          <ac:cxnSpMkLst>
            <pc:docMk/>
            <pc:sldMk cId="2628373843" sldId="258"/>
            <ac:cxnSpMk id="19" creationId="{F1731520-8FCA-4164-C928-7A3AA66E38BC}"/>
          </ac:cxnSpMkLst>
        </pc:cxnChg>
        <pc:cxnChg chg="add">
          <ac:chgData name="Danel-Yanai Vardimon" userId="e12ae60f-c8ab-45fe-8070-034c8e1c9ecb" providerId="ADAL" clId="{E3856105-F464-462C-B546-F1552B3428CA}" dt="2023-01-03T21:15:36.079" v="1153" actId="11529"/>
          <ac:cxnSpMkLst>
            <pc:docMk/>
            <pc:sldMk cId="2628373843" sldId="258"/>
            <ac:cxnSpMk id="23" creationId="{11A73F99-8399-49E9-372D-DF2519ACF120}"/>
          </ac:cxnSpMkLst>
        </pc:cxnChg>
        <pc:cxnChg chg="add mod">
          <ac:chgData name="Danel-Yanai Vardimon" userId="e12ae60f-c8ab-45fe-8070-034c8e1c9ecb" providerId="ADAL" clId="{E3856105-F464-462C-B546-F1552B3428CA}" dt="2023-01-03T21:15:45.174" v="1155" actId="1076"/>
          <ac:cxnSpMkLst>
            <pc:docMk/>
            <pc:sldMk cId="2628373843" sldId="258"/>
            <ac:cxnSpMk id="25" creationId="{AED777C2-6786-C62C-CC1C-A824306B30AD}"/>
          </ac:cxnSpMkLst>
        </pc:cxnChg>
      </pc:sldChg>
      <pc:sldChg chg="modSp new mod">
        <pc:chgData name="Danel-Yanai Vardimon" userId="e12ae60f-c8ab-45fe-8070-034c8e1c9ecb" providerId="ADAL" clId="{E3856105-F464-462C-B546-F1552B3428CA}" dt="2023-01-03T20:45:42.040" v="689" actId="20577"/>
        <pc:sldMkLst>
          <pc:docMk/>
          <pc:sldMk cId="3772195244" sldId="261"/>
        </pc:sldMkLst>
        <pc:spChg chg="mod">
          <ac:chgData name="Danel-Yanai Vardimon" userId="e12ae60f-c8ab-45fe-8070-034c8e1c9ecb" providerId="ADAL" clId="{E3856105-F464-462C-B546-F1552B3428CA}" dt="2023-01-03T20:34:17.205" v="100" actId="20577"/>
          <ac:spMkLst>
            <pc:docMk/>
            <pc:sldMk cId="3772195244" sldId="261"/>
            <ac:spMk id="2" creationId="{080EDC88-C862-5E5B-9142-8D007017C0E3}"/>
          </ac:spMkLst>
        </pc:spChg>
        <pc:spChg chg="mod">
          <ac:chgData name="Danel-Yanai Vardimon" userId="e12ae60f-c8ab-45fe-8070-034c8e1c9ecb" providerId="ADAL" clId="{E3856105-F464-462C-B546-F1552B3428CA}" dt="2023-01-03T20:45:42.040" v="689" actId="20577"/>
          <ac:spMkLst>
            <pc:docMk/>
            <pc:sldMk cId="3772195244" sldId="261"/>
            <ac:spMk id="3" creationId="{8F965463-7093-FB25-BC7A-E54AA73E9CB6}"/>
          </ac:spMkLst>
        </pc:spChg>
      </pc:sldChg>
      <pc:sldChg chg="addSp delSp modSp new mod">
        <pc:chgData name="Danel-Yanai Vardimon" userId="e12ae60f-c8ab-45fe-8070-034c8e1c9ecb" providerId="ADAL" clId="{E3856105-F464-462C-B546-F1552B3428CA}" dt="2023-01-03T21:42:39.138" v="1613" actId="11529"/>
        <pc:sldMkLst>
          <pc:docMk/>
          <pc:sldMk cId="1049223739" sldId="262"/>
        </pc:sldMkLst>
        <pc:spChg chg="mod">
          <ac:chgData name="Danel-Yanai Vardimon" userId="e12ae60f-c8ab-45fe-8070-034c8e1c9ecb" providerId="ADAL" clId="{E3856105-F464-462C-B546-F1552B3428CA}" dt="2023-01-03T21:20:22.880" v="1208" actId="20577"/>
          <ac:spMkLst>
            <pc:docMk/>
            <pc:sldMk cId="1049223739" sldId="262"/>
            <ac:spMk id="2" creationId="{72CD693A-CC44-BBDC-99AE-F29CB84CEC4B}"/>
          </ac:spMkLst>
        </pc:spChg>
        <pc:spChg chg="del">
          <ac:chgData name="Danel-Yanai Vardimon" userId="e12ae60f-c8ab-45fe-8070-034c8e1c9ecb" providerId="ADAL" clId="{E3856105-F464-462C-B546-F1552B3428CA}" dt="2023-01-03T21:20:26.990" v="1209" actId="478"/>
          <ac:spMkLst>
            <pc:docMk/>
            <pc:sldMk cId="1049223739" sldId="262"/>
            <ac:spMk id="3" creationId="{11C10F10-5CE0-D074-B876-DD2D4A04A724}"/>
          </ac:spMkLst>
        </pc:spChg>
        <pc:spChg chg="add mod">
          <ac:chgData name="Danel-Yanai Vardimon" userId="e12ae60f-c8ab-45fe-8070-034c8e1c9ecb" providerId="ADAL" clId="{E3856105-F464-462C-B546-F1552B3428CA}" dt="2023-01-03T21:34:20.785" v="1504" actId="1076"/>
          <ac:spMkLst>
            <pc:docMk/>
            <pc:sldMk cId="1049223739" sldId="262"/>
            <ac:spMk id="4" creationId="{123EBCB8-DF6E-333D-6D54-3C576BFAF269}"/>
          </ac:spMkLst>
        </pc:spChg>
        <pc:spChg chg="add del mod">
          <ac:chgData name="Danel-Yanai Vardimon" userId="e12ae60f-c8ab-45fe-8070-034c8e1c9ecb" providerId="ADAL" clId="{E3856105-F464-462C-B546-F1552B3428CA}" dt="2023-01-03T21:33:43.511" v="1483" actId="478"/>
          <ac:spMkLst>
            <pc:docMk/>
            <pc:sldMk cId="1049223739" sldId="262"/>
            <ac:spMk id="5" creationId="{F230610B-462D-4BA1-A056-14C01AAE8186}"/>
          </ac:spMkLst>
        </pc:spChg>
        <pc:spChg chg="add del mod">
          <ac:chgData name="Danel-Yanai Vardimon" userId="e12ae60f-c8ab-45fe-8070-034c8e1c9ecb" providerId="ADAL" clId="{E3856105-F464-462C-B546-F1552B3428CA}" dt="2023-01-03T21:34:28.474" v="1507" actId="478"/>
          <ac:spMkLst>
            <pc:docMk/>
            <pc:sldMk cId="1049223739" sldId="262"/>
            <ac:spMk id="6" creationId="{FD11EFA0-5C67-DF62-2C34-564A7DCDC360}"/>
          </ac:spMkLst>
        </pc:spChg>
        <pc:spChg chg="add del mod">
          <ac:chgData name="Danel-Yanai Vardimon" userId="e12ae60f-c8ab-45fe-8070-034c8e1c9ecb" providerId="ADAL" clId="{E3856105-F464-462C-B546-F1552B3428CA}" dt="2023-01-03T21:34:25.723" v="1506" actId="478"/>
          <ac:spMkLst>
            <pc:docMk/>
            <pc:sldMk cId="1049223739" sldId="262"/>
            <ac:spMk id="7" creationId="{5433EE4F-652A-05FF-ED1B-D57652A6E5FB}"/>
          </ac:spMkLst>
        </pc:spChg>
        <pc:spChg chg="add mod">
          <ac:chgData name="Danel-Yanai Vardimon" userId="e12ae60f-c8ab-45fe-8070-034c8e1c9ecb" providerId="ADAL" clId="{E3856105-F464-462C-B546-F1552B3428CA}" dt="2023-01-03T21:40:29.987" v="1577" actId="1076"/>
          <ac:spMkLst>
            <pc:docMk/>
            <pc:sldMk cId="1049223739" sldId="262"/>
            <ac:spMk id="8" creationId="{EEADE943-B909-0D28-2C2A-3C0D175B00FD}"/>
          </ac:spMkLst>
        </pc:spChg>
        <pc:spChg chg="add mod">
          <ac:chgData name="Danel-Yanai Vardimon" userId="e12ae60f-c8ab-45fe-8070-034c8e1c9ecb" providerId="ADAL" clId="{E3856105-F464-462C-B546-F1552B3428CA}" dt="2023-01-03T21:38:50.029" v="1560" actId="1076"/>
          <ac:spMkLst>
            <pc:docMk/>
            <pc:sldMk cId="1049223739" sldId="262"/>
            <ac:spMk id="9" creationId="{9D35A6F5-D949-1F3A-781F-285C6DB9D483}"/>
          </ac:spMkLst>
        </pc:spChg>
        <pc:spChg chg="add del mod">
          <ac:chgData name="Danel-Yanai Vardimon" userId="e12ae60f-c8ab-45fe-8070-034c8e1c9ecb" providerId="ADAL" clId="{E3856105-F464-462C-B546-F1552B3428CA}" dt="2023-01-03T21:28:37.862" v="1406" actId="21"/>
          <ac:spMkLst>
            <pc:docMk/>
            <pc:sldMk cId="1049223739" sldId="262"/>
            <ac:spMk id="10" creationId="{E0B09A4D-21BC-AA67-F790-E229E2D18F32}"/>
          </ac:spMkLst>
        </pc:spChg>
        <pc:spChg chg="add mod">
          <ac:chgData name="Danel-Yanai Vardimon" userId="e12ae60f-c8ab-45fe-8070-034c8e1c9ecb" providerId="ADAL" clId="{E3856105-F464-462C-B546-F1552B3428CA}" dt="2023-01-03T21:40:47.835" v="1583" actId="1076"/>
          <ac:spMkLst>
            <pc:docMk/>
            <pc:sldMk cId="1049223739" sldId="262"/>
            <ac:spMk id="11" creationId="{5E5675D0-ADA6-2799-FA04-EDDE67D8F3F9}"/>
          </ac:spMkLst>
        </pc:spChg>
        <pc:spChg chg="add mod">
          <ac:chgData name="Danel-Yanai Vardimon" userId="e12ae60f-c8ab-45fe-8070-034c8e1c9ecb" providerId="ADAL" clId="{E3856105-F464-462C-B546-F1552B3428CA}" dt="2023-01-03T21:38:41.089" v="1558" actId="1076"/>
          <ac:spMkLst>
            <pc:docMk/>
            <pc:sldMk cId="1049223739" sldId="262"/>
            <ac:spMk id="12" creationId="{1B69198E-800D-9E09-221F-14FA3EE3F57F}"/>
          </ac:spMkLst>
        </pc:spChg>
        <pc:spChg chg="add del mod">
          <ac:chgData name="Danel-Yanai Vardimon" userId="e12ae60f-c8ab-45fe-8070-034c8e1c9ecb" providerId="ADAL" clId="{E3856105-F464-462C-B546-F1552B3428CA}" dt="2023-01-03T21:33:31.383" v="1480" actId="478"/>
          <ac:spMkLst>
            <pc:docMk/>
            <pc:sldMk cId="1049223739" sldId="262"/>
            <ac:spMk id="13" creationId="{046B927A-D745-F277-9290-B269FCB2997A}"/>
          </ac:spMkLst>
        </pc:spChg>
        <pc:spChg chg="add del mod">
          <ac:chgData name="Danel-Yanai Vardimon" userId="e12ae60f-c8ab-45fe-8070-034c8e1c9ecb" providerId="ADAL" clId="{E3856105-F464-462C-B546-F1552B3428CA}" dt="2023-01-03T21:28:40.613" v="1408"/>
          <ac:spMkLst>
            <pc:docMk/>
            <pc:sldMk cId="1049223739" sldId="262"/>
            <ac:spMk id="28" creationId="{D6D91010-F2F2-AA4B-3373-8ED483BD2372}"/>
          </ac:spMkLst>
        </pc:spChg>
        <pc:spChg chg="add del mod">
          <ac:chgData name="Danel-Yanai Vardimon" userId="e12ae60f-c8ab-45fe-8070-034c8e1c9ecb" providerId="ADAL" clId="{E3856105-F464-462C-B546-F1552B3428CA}" dt="2023-01-03T21:28:46.192" v="1410" actId="21"/>
          <ac:spMkLst>
            <pc:docMk/>
            <pc:sldMk cId="1049223739" sldId="262"/>
            <ac:spMk id="29" creationId="{261FFBB2-6F25-0DE2-44FE-E95F7CC3F358}"/>
          </ac:spMkLst>
        </pc:spChg>
        <pc:spChg chg="add mod">
          <ac:chgData name="Danel-Yanai Vardimon" userId="e12ae60f-c8ab-45fe-8070-034c8e1c9ecb" providerId="ADAL" clId="{E3856105-F464-462C-B546-F1552B3428CA}" dt="2023-01-03T21:40:27.252" v="1576" actId="1076"/>
          <ac:spMkLst>
            <pc:docMk/>
            <pc:sldMk cId="1049223739" sldId="262"/>
            <ac:spMk id="30" creationId="{4926D108-026E-0332-2A32-6A72D2D20C91}"/>
          </ac:spMkLst>
        </pc:spChg>
        <pc:spChg chg="add mod">
          <ac:chgData name="Danel-Yanai Vardimon" userId="e12ae60f-c8ab-45fe-8070-034c8e1c9ecb" providerId="ADAL" clId="{E3856105-F464-462C-B546-F1552B3428CA}" dt="2023-01-03T21:38:45.950" v="1559" actId="1076"/>
          <ac:spMkLst>
            <pc:docMk/>
            <pc:sldMk cId="1049223739" sldId="262"/>
            <ac:spMk id="63" creationId="{F383DEE0-0081-6E32-1C3F-1039DF6FF1D4}"/>
          </ac:spMkLst>
        </pc:spChg>
        <pc:spChg chg="add mod">
          <ac:chgData name="Danel-Yanai Vardimon" userId="e12ae60f-c8ab-45fe-8070-034c8e1c9ecb" providerId="ADAL" clId="{E3856105-F464-462C-B546-F1552B3428CA}" dt="2023-01-03T21:40:32.254" v="1578" actId="1076"/>
          <ac:spMkLst>
            <pc:docMk/>
            <pc:sldMk cId="1049223739" sldId="262"/>
            <ac:spMk id="64" creationId="{6DB48294-9918-2380-B2A2-ACF6ABEF22D4}"/>
          </ac:spMkLst>
        </pc:spChg>
        <pc:spChg chg="add mod">
          <ac:chgData name="Danel-Yanai Vardimon" userId="e12ae60f-c8ab-45fe-8070-034c8e1c9ecb" providerId="ADAL" clId="{E3856105-F464-462C-B546-F1552B3428CA}" dt="2023-01-03T21:40:39.052" v="1581" actId="1076"/>
          <ac:spMkLst>
            <pc:docMk/>
            <pc:sldMk cId="1049223739" sldId="262"/>
            <ac:spMk id="65" creationId="{091F110C-DA2A-0B09-703D-CE87DD21BF46}"/>
          </ac:spMkLst>
        </pc:spChg>
        <pc:spChg chg="add del mod">
          <ac:chgData name="Danel-Yanai Vardimon" userId="e12ae60f-c8ab-45fe-8070-034c8e1c9ecb" providerId="ADAL" clId="{E3856105-F464-462C-B546-F1552B3428CA}" dt="2023-01-03T21:42:16.116" v="1608" actId="478"/>
          <ac:spMkLst>
            <pc:docMk/>
            <pc:sldMk cId="1049223739" sldId="262"/>
            <ac:spMk id="82" creationId="{345212CC-4CA2-E99A-3572-CF3469B7AA4A}"/>
          </ac:spMkLst>
        </pc:spChg>
        <pc:spChg chg="add mod">
          <ac:chgData name="Danel-Yanai Vardimon" userId="e12ae60f-c8ab-45fe-8070-034c8e1c9ecb" providerId="ADAL" clId="{E3856105-F464-462C-B546-F1552B3428CA}" dt="2023-01-03T21:41:44.031" v="1598" actId="1076"/>
          <ac:spMkLst>
            <pc:docMk/>
            <pc:sldMk cId="1049223739" sldId="262"/>
            <ac:spMk id="83" creationId="{B61180F0-4D85-DD11-7BA2-5CE5303BEA32}"/>
          </ac:spMkLst>
        </pc:spChg>
        <pc:spChg chg="add mod">
          <ac:chgData name="Danel-Yanai Vardimon" userId="e12ae60f-c8ab-45fe-8070-034c8e1c9ecb" providerId="ADAL" clId="{E3856105-F464-462C-B546-F1552B3428CA}" dt="2023-01-03T21:41:54.315" v="1601" actId="1076"/>
          <ac:spMkLst>
            <pc:docMk/>
            <pc:sldMk cId="1049223739" sldId="262"/>
            <ac:spMk id="84" creationId="{3E1DC61B-3D8F-F8B9-AD34-359F20E5F96D}"/>
          </ac:spMkLst>
        </pc:spChg>
        <pc:spChg chg="add mod">
          <ac:chgData name="Danel-Yanai Vardimon" userId="e12ae60f-c8ab-45fe-8070-034c8e1c9ecb" providerId="ADAL" clId="{E3856105-F464-462C-B546-F1552B3428CA}" dt="2023-01-03T21:42:00.504" v="1603" actId="1076"/>
          <ac:spMkLst>
            <pc:docMk/>
            <pc:sldMk cId="1049223739" sldId="262"/>
            <ac:spMk id="85" creationId="{B0E8CCE7-C720-3E74-B1F9-4343661D9AEC}"/>
          </ac:spMkLst>
        </pc:spChg>
        <pc:cxnChg chg="add del mod">
          <ac:chgData name="Danel-Yanai Vardimon" userId="e12ae60f-c8ab-45fe-8070-034c8e1c9ecb" providerId="ADAL" clId="{E3856105-F464-462C-B546-F1552B3428CA}" dt="2023-01-03T21:32:30.791" v="1464" actId="478"/>
          <ac:cxnSpMkLst>
            <pc:docMk/>
            <pc:sldMk cId="1049223739" sldId="262"/>
            <ac:cxnSpMk id="15" creationId="{8D62517A-40E4-F04F-50F0-BFB7D4C239C7}"/>
          </ac:cxnSpMkLst>
        </pc:cxnChg>
        <pc:cxnChg chg="add del mod">
          <ac:chgData name="Danel-Yanai Vardimon" userId="e12ae60f-c8ab-45fe-8070-034c8e1c9ecb" providerId="ADAL" clId="{E3856105-F464-462C-B546-F1552B3428CA}" dt="2023-01-03T21:27:30.537" v="1395" actId="11529"/>
          <ac:cxnSpMkLst>
            <pc:docMk/>
            <pc:sldMk cId="1049223739" sldId="262"/>
            <ac:cxnSpMk id="17" creationId="{4AE4EC57-F224-5AD9-5826-24E697475165}"/>
          </ac:cxnSpMkLst>
        </pc:cxnChg>
        <pc:cxnChg chg="add del mod">
          <ac:chgData name="Danel-Yanai Vardimon" userId="e12ae60f-c8ab-45fe-8070-034c8e1c9ecb" providerId="ADAL" clId="{E3856105-F464-462C-B546-F1552B3428CA}" dt="2023-01-03T21:30:18.321" v="1431" actId="478"/>
          <ac:cxnSpMkLst>
            <pc:docMk/>
            <pc:sldMk cId="1049223739" sldId="262"/>
            <ac:cxnSpMk id="19" creationId="{B73A2A21-F19F-570D-63BB-729B0B2B84AA}"/>
          </ac:cxnSpMkLst>
        </pc:cxnChg>
        <pc:cxnChg chg="add del mod">
          <ac:chgData name="Danel-Yanai Vardimon" userId="e12ae60f-c8ab-45fe-8070-034c8e1c9ecb" providerId="ADAL" clId="{E3856105-F464-462C-B546-F1552B3428CA}" dt="2023-01-03T21:30:20.071" v="1432" actId="478"/>
          <ac:cxnSpMkLst>
            <pc:docMk/>
            <pc:sldMk cId="1049223739" sldId="262"/>
            <ac:cxnSpMk id="21" creationId="{1056F602-7E19-FBE4-54CD-B89B7CFBF974}"/>
          </ac:cxnSpMkLst>
        </pc:cxnChg>
        <pc:cxnChg chg="add del mod">
          <ac:chgData name="Danel-Yanai Vardimon" userId="e12ae60f-c8ab-45fe-8070-034c8e1c9ecb" providerId="ADAL" clId="{E3856105-F464-462C-B546-F1552B3428CA}" dt="2023-01-03T21:28:51.145" v="1413" actId="478"/>
          <ac:cxnSpMkLst>
            <pc:docMk/>
            <pc:sldMk cId="1049223739" sldId="262"/>
            <ac:cxnSpMk id="23" creationId="{A7247397-9E39-91A7-9AF1-C36589B03536}"/>
          </ac:cxnSpMkLst>
        </pc:cxnChg>
        <pc:cxnChg chg="add del mod">
          <ac:chgData name="Danel-Yanai Vardimon" userId="e12ae60f-c8ab-45fe-8070-034c8e1c9ecb" providerId="ADAL" clId="{E3856105-F464-462C-B546-F1552B3428CA}" dt="2023-01-03T21:28:50.255" v="1412" actId="478"/>
          <ac:cxnSpMkLst>
            <pc:docMk/>
            <pc:sldMk cId="1049223739" sldId="262"/>
            <ac:cxnSpMk id="25" creationId="{47F64CC8-6CDA-18EB-31D4-ACBBAE265ACE}"/>
          </ac:cxnSpMkLst>
        </pc:cxnChg>
        <pc:cxnChg chg="add del mod">
          <ac:chgData name="Danel-Yanai Vardimon" userId="e12ae60f-c8ab-45fe-8070-034c8e1c9ecb" providerId="ADAL" clId="{E3856105-F464-462C-B546-F1552B3428CA}" dt="2023-01-03T21:30:30.026" v="1437" actId="478"/>
          <ac:cxnSpMkLst>
            <pc:docMk/>
            <pc:sldMk cId="1049223739" sldId="262"/>
            <ac:cxnSpMk id="32" creationId="{1439BAD4-FB20-A267-8604-6344E7BD1D1E}"/>
          </ac:cxnSpMkLst>
        </pc:cxnChg>
        <pc:cxnChg chg="add del mod">
          <ac:chgData name="Danel-Yanai Vardimon" userId="e12ae60f-c8ab-45fe-8070-034c8e1c9ecb" providerId="ADAL" clId="{E3856105-F464-462C-B546-F1552B3428CA}" dt="2023-01-03T21:31:06.914" v="1443" actId="478"/>
          <ac:cxnSpMkLst>
            <pc:docMk/>
            <pc:sldMk cId="1049223739" sldId="262"/>
            <ac:cxnSpMk id="34" creationId="{40C31111-7715-96F8-6904-F4EB95344EF2}"/>
          </ac:cxnSpMkLst>
        </pc:cxnChg>
        <pc:cxnChg chg="add del mod">
          <ac:chgData name="Danel-Yanai Vardimon" userId="e12ae60f-c8ab-45fe-8070-034c8e1c9ecb" providerId="ADAL" clId="{E3856105-F464-462C-B546-F1552B3428CA}" dt="2023-01-03T21:30:30.854" v="1438" actId="478"/>
          <ac:cxnSpMkLst>
            <pc:docMk/>
            <pc:sldMk cId="1049223739" sldId="262"/>
            <ac:cxnSpMk id="36" creationId="{45810500-0E2B-8F09-7CD1-655A49EA3DEB}"/>
          </ac:cxnSpMkLst>
        </pc:cxnChg>
        <pc:cxnChg chg="add del mod">
          <ac:chgData name="Danel-Yanai Vardimon" userId="e12ae60f-c8ab-45fe-8070-034c8e1c9ecb" providerId="ADAL" clId="{E3856105-F464-462C-B546-F1552B3428CA}" dt="2023-01-03T21:31:08.102" v="1444" actId="478"/>
          <ac:cxnSpMkLst>
            <pc:docMk/>
            <pc:sldMk cId="1049223739" sldId="262"/>
            <ac:cxnSpMk id="38" creationId="{93F5E202-CF3A-27FF-1001-F66B91A71358}"/>
          </ac:cxnSpMkLst>
        </pc:cxnChg>
        <pc:cxnChg chg="add del">
          <ac:chgData name="Danel-Yanai Vardimon" userId="e12ae60f-c8ab-45fe-8070-034c8e1c9ecb" providerId="ADAL" clId="{E3856105-F464-462C-B546-F1552B3428CA}" dt="2023-01-03T21:30:08.333" v="1427" actId="11529"/>
          <ac:cxnSpMkLst>
            <pc:docMk/>
            <pc:sldMk cId="1049223739" sldId="262"/>
            <ac:cxnSpMk id="40" creationId="{E8A7E5D7-5058-8EDA-7392-DDF5791832FB}"/>
          </ac:cxnSpMkLst>
        </pc:cxnChg>
        <pc:cxnChg chg="add del mod">
          <ac:chgData name="Danel-Yanai Vardimon" userId="e12ae60f-c8ab-45fe-8070-034c8e1c9ecb" providerId="ADAL" clId="{E3856105-F464-462C-B546-F1552B3428CA}" dt="2023-01-03T21:31:23.606" v="1452" actId="11529"/>
          <ac:cxnSpMkLst>
            <pc:docMk/>
            <pc:sldMk cId="1049223739" sldId="262"/>
            <ac:cxnSpMk id="52" creationId="{937F0CA0-F876-EF88-8162-0ED9B523CD06}"/>
          </ac:cxnSpMkLst>
        </pc:cxnChg>
        <pc:cxnChg chg="add del mod">
          <ac:chgData name="Danel-Yanai Vardimon" userId="e12ae60f-c8ab-45fe-8070-034c8e1c9ecb" providerId="ADAL" clId="{E3856105-F464-462C-B546-F1552B3428CA}" dt="2023-01-03T21:32:26.962" v="1460" actId="478"/>
          <ac:cxnSpMkLst>
            <pc:docMk/>
            <pc:sldMk cId="1049223739" sldId="262"/>
            <ac:cxnSpMk id="54" creationId="{56A59DDA-B093-8BF5-9AAC-00879CB3DC7A}"/>
          </ac:cxnSpMkLst>
        </pc:cxnChg>
        <pc:cxnChg chg="add del">
          <ac:chgData name="Danel-Yanai Vardimon" userId="e12ae60f-c8ab-45fe-8070-034c8e1c9ecb" providerId="ADAL" clId="{E3856105-F464-462C-B546-F1552B3428CA}" dt="2023-01-03T21:32:29.885" v="1463" actId="478"/>
          <ac:cxnSpMkLst>
            <pc:docMk/>
            <pc:sldMk cId="1049223739" sldId="262"/>
            <ac:cxnSpMk id="56" creationId="{BF2E4501-9175-00FC-0317-76E5B18B9DEC}"/>
          </ac:cxnSpMkLst>
        </pc:cxnChg>
        <pc:cxnChg chg="add del mod">
          <ac:chgData name="Danel-Yanai Vardimon" userId="e12ae60f-c8ab-45fe-8070-034c8e1c9ecb" providerId="ADAL" clId="{E3856105-F464-462C-B546-F1552B3428CA}" dt="2023-01-03T21:32:29.088" v="1462" actId="478"/>
          <ac:cxnSpMkLst>
            <pc:docMk/>
            <pc:sldMk cId="1049223739" sldId="262"/>
            <ac:cxnSpMk id="58" creationId="{50972876-006E-8100-4DC4-880DCE8AF09C}"/>
          </ac:cxnSpMkLst>
        </pc:cxnChg>
        <pc:cxnChg chg="add del">
          <ac:chgData name="Danel-Yanai Vardimon" userId="e12ae60f-c8ab-45fe-8070-034c8e1c9ecb" providerId="ADAL" clId="{E3856105-F464-462C-B546-F1552B3428CA}" dt="2023-01-03T21:32:27.978" v="1461" actId="478"/>
          <ac:cxnSpMkLst>
            <pc:docMk/>
            <pc:sldMk cId="1049223739" sldId="262"/>
            <ac:cxnSpMk id="60" creationId="{E5BBBE64-4103-DFB1-E2F0-0F8CE379E717}"/>
          </ac:cxnSpMkLst>
        </pc:cxnChg>
        <pc:cxnChg chg="add del">
          <ac:chgData name="Danel-Yanai Vardimon" userId="e12ae60f-c8ab-45fe-8070-034c8e1c9ecb" providerId="ADAL" clId="{E3856105-F464-462C-B546-F1552B3428CA}" dt="2023-01-03T21:32:26.009" v="1459" actId="478"/>
          <ac:cxnSpMkLst>
            <pc:docMk/>
            <pc:sldMk cId="1049223739" sldId="262"/>
            <ac:cxnSpMk id="62" creationId="{76165140-5C79-55CE-B4A9-C80BD44020C0}"/>
          </ac:cxnSpMkLst>
        </pc:cxnChg>
        <pc:cxnChg chg="add">
          <ac:chgData name="Danel-Yanai Vardimon" userId="e12ae60f-c8ab-45fe-8070-034c8e1c9ecb" providerId="ADAL" clId="{E3856105-F464-462C-B546-F1552B3428CA}" dt="2023-01-03T21:38:57.062" v="1561" actId="11529"/>
          <ac:cxnSpMkLst>
            <pc:docMk/>
            <pc:sldMk cId="1049223739" sldId="262"/>
            <ac:cxnSpMk id="67" creationId="{148EBC83-04C1-A631-689E-CBBFB6DFB177}"/>
          </ac:cxnSpMkLst>
        </pc:cxnChg>
        <pc:cxnChg chg="add del mod">
          <ac:chgData name="Danel-Yanai Vardimon" userId="e12ae60f-c8ab-45fe-8070-034c8e1c9ecb" providerId="ADAL" clId="{E3856105-F464-462C-B546-F1552B3428CA}" dt="2023-01-03T21:40:13.187" v="1569" actId="478"/>
          <ac:cxnSpMkLst>
            <pc:docMk/>
            <pc:sldMk cId="1049223739" sldId="262"/>
            <ac:cxnSpMk id="69" creationId="{B9AC62BA-0EF5-42A6-35CF-997C8B50DB80}"/>
          </ac:cxnSpMkLst>
        </pc:cxnChg>
        <pc:cxnChg chg="add del">
          <ac:chgData name="Danel-Yanai Vardimon" userId="e12ae60f-c8ab-45fe-8070-034c8e1c9ecb" providerId="ADAL" clId="{E3856105-F464-462C-B546-F1552B3428CA}" dt="2023-01-03T21:40:13.999" v="1570" actId="478"/>
          <ac:cxnSpMkLst>
            <pc:docMk/>
            <pc:sldMk cId="1049223739" sldId="262"/>
            <ac:cxnSpMk id="71" creationId="{55B99760-C266-3836-BE04-F6670C1F155D}"/>
          </ac:cxnSpMkLst>
        </pc:cxnChg>
        <pc:cxnChg chg="add del mod">
          <ac:chgData name="Danel-Yanai Vardimon" userId="e12ae60f-c8ab-45fe-8070-034c8e1c9ecb" providerId="ADAL" clId="{E3856105-F464-462C-B546-F1552B3428CA}" dt="2023-01-03T21:40:15.906" v="1572" actId="478"/>
          <ac:cxnSpMkLst>
            <pc:docMk/>
            <pc:sldMk cId="1049223739" sldId="262"/>
            <ac:cxnSpMk id="73" creationId="{36D0F17B-F689-0E1C-E727-12B6326D4428}"/>
          </ac:cxnSpMkLst>
        </pc:cxnChg>
        <pc:cxnChg chg="add del">
          <ac:chgData name="Danel-Yanai Vardimon" userId="e12ae60f-c8ab-45fe-8070-034c8e1c9ecb" providerId="ADAL" clId="{E3856105-F464-462C-B546-F1552B3428CA}" dt="2023-01-03T21:40:14.875" v="1571" actId="478"/>
          <ac:cxnSpMkLst>
            <pc:docMk/>
            <pc:sldMk cId="1049223739" sldId="262"/>
            <ac:cxnSpMk id="75" creationId="{2506207C-1DBB-EEB5-7CCA-66A87B7634B7}"/>
          </ac:cxnSpMkLst>
        </pc:cxnChg>
        <pc:cxnChg chg="add del mod">
          <ac:chgData name="Danel-Yanai Vardimon" userId="e12ae60f-c8ab-45fe-8070-034c8e1c9ecb" providerId="ADAL" clId="{E3856105-F464-462C-B546-F1552B3428CA}" dt="2023-01-03T21:40:16.625" v="1573" actId="478"/>
          <ac:cxnSpMkLst>
            <pc:docMk/>
            <pc:sldMk cId="1049223739" sldId="262"/>
            <ac:cxnSpMk id="77" creationId="{3E5A6A93-60D5-8551-ACE2-FAE3EAB26304}"/>
          </ac:cxnSpMkLst>
        </pc:cxnChg>
        <pc:cxnChg chg="add del">
          <ac:chgData name="Danel-Yanai Vardimon" userId="e12ae60f-c8ab-45fe-8070-034c8e1c9ecb" providerId="ADAL" clId="{E3856105-F464-462C-B546-F1552B3428CA}" dt="2023-01-03T21:40:17.453" v="1574" actId="478"/>
          <ac:cxnSpMkLst>
            <pc:docMk/>
            <pc:sldMk cId="1049223739" sldId="262"/>
            <ac:cxnSpMk id="79" creationId="{6DCA5125-A93E-CA71-830D-D508A4F37FFB}"/>
          </ac:cxnSpMkLst>
        </pc:cxnChg>
        <pc:cxnChg chg="add">
          <ac:chgData name="Danel-Yanai Vardimon" userId="e12ae60f-c8ab-45fe-8070-034c8e1c9ecb" providerId="ADAL" clId="{E3856105-F464-462C-B546-F1552B3428CA}" dt="2023-01-03T21:40:44.444" v="1582" actId="11529"/>
          <ac:cxnSpMkLst>
            <pc:docMk/>
            <pc:sldMk cId="1049223739" sldId="262"/>
            <ac:cxnSpMk id="81" creationId="{7B8F5AEA-7F07-1676-E000-96D09D2601FD}"/>
          </ac:cxnSpMkLst>
        </pc:cxnChg>
        <pc:cxnChg chg="add">
          <ac:chgData name="Danel-Yanai Vardimon" userId="e12ae60f-c8ab-45fe-8070-034c8e1c9ecb" providerId="ADAL" clId="{E3856105-F464-462C-B546-F1552B3428CA}" dt="2023-01-03T21:42:21.430" v="1609" actId="11529"/>
          <ac:cxnSpMkLst>
            <pc:docMk/>
            <pc:sldMk cId="1049223739" sldId="262"/>
            <ac:cxnSpMk id="87" creationId="{E5584962-2CA5-6E6A-4C60-2F3B10B9F852}"/>
          </ac:cxnSpMkLst>
        </pc:cxnChg>
        <pc:cxnChg chg="add">
          <ac:chgData name="Danel-Yanai Vardimon" userId="e12ae60f-c8ab-45fe-8070-034c8e1c9ecb" providerId="ADAL" clId="{E3856105-F464-462C-B546-F1552B3428CA}" dt="2023-01-03T21:42:26.853" v="1610" actId="11529"/>
          <ac:cxnSpMkLst>
            <pc:docMk/>
            <pc:sldMk cId="1049223739" sldId="262"/>
            <ac:cxnSpMk id="89" creationId="{13C5A79A-0A13-2BAC-9465-B73BEE56DB84}"/>
          </ac:cxnSpMkLst>
        </pc:cxnChg>
        <pc:cxnChg chg="add">
          <ac:chgData name="Danel-Yanai Vardimon" userId="e12ae60f-c8ab-45fe-8070-034c8e1c9ecb" providerId="ADAL" clId="{E3856105-F464-462C-B546-F1552B3428CA}" dt="2023-01-03T21:42:30.838" v="1611" actId="11529"/>
          <ac:cxnSpMkLst>
            <pc:docMk/>
            <pc:sldMk cId="1049223739" sldId="262"/>
            <ac:cxnSpMk id="91" creationId="{92E000D8-E3C1-B7B3-8092-3F8D89FB7A8B}"/>
          </ac:cxnSpMkLst>
        </pc:cxnChg>
        <pc:cxnChg chg="add">
          <ac:chgData name="Danel-Yanai Vardimon" userId="e12ae60f-c8ab-45fe-8070-034c8e1c9ecb" providerId="ADAL" clId="{E3856105-F464-462C-B546-F1552B3428CA}" dt="2023-01-03T21:42:34.838" v="1612" actId="11529"/>
          <ac:cxnSpMkLst>
            <pc:docMk/>
            <pc:sldMk cId="1049223739" sldId="262"/>
            <ac:cxnSpMk id="93" creationId="{D17BDF9E-1651-45EB-4B7F-2371D1FF8BB4}"/>
          </ac:cxnSpMkLst>
        </pc:cxnChg>
        <pc:cxnChg chg="add">
          <ac:chgData name="Danel-Yanai Vardimon" userId="e12ae60f-c8ab-45fe-8070-034c8e1c9ecb" providerId="ADAL" clId="{E3856105-F464-462C-B546-F1552B3428CA}" dt="2023-01-03T21:42:39.138" v="1613" actId="11529"/>
          <ac:cxnSpMkLst>
            <pc:docMk/>
            <pc:sldMk cId="1049223739" sldId="262"/>
            <ac:cxnSpMk id="95" creationId="{0B480EA4-64FD-2619-FA33-A3D3369EEBAC}"/>
          </ac:cxnSpMkLst>
        </pc:cxnChg>
      </pc:sldChg>
      <pc:sldChg chg="addSp delSp modSp new mod">
        <pc:chgData name="Danel-Yanai Vardimon" userId="e12ae60f-c8ab-45fe-8070-034c8e1c9ecb" providerId="ADAL" clId="{E3856105-F464-462C-B546-F1552B3428CA}" dt="2023-01-04T19:12:53.162" v="1650" actId="14100"/>
        <pc:sldMkLst>
          <pc:docMk/>
          <pc:sldMk cId="3590901654" sldId="263"/>
        </pc:sldMkLst>
        <pc:spChg chg="mod">
          <ac:chgData name="Danel-Yanai Vardimon" userId="e12ae60f-c8ab-45fe-8070-034c8e1c9ecb" providerId="ADAL" clId="{E3856105-F464-462C-B546-F1552B3428CA}" dt="2023-01-03T21:45:09.430" v="1639" actId="6549"/>
          <ac:spMkLst>
            <pc:docMk/>
            <pc:sldMk cId="3590901654" sldId="263"/>
            <ac:spMk id="2" creationId="{10EA0163-6280-C0AC-B00D-4B9DF8D5D552}"/>
          </ac:spMkLst>
        </pc:spChg>
        <pc:spChg chg="del">
          <ac:chgData name="Danel-Yanai Vardimon" userId="e12ae60f-c8ab-45fe-8070-034c8e1c9ecb" providerId="ADAL" clId="{E3856105-F464-462C-B546-F1552B3428CA}" dt="2023-01-03T21:45:30.719" v="1640" actId="478"/>
          <ac:spMkLst>
            <pc:docMk/>
            <pc:sldMk cId="3590901654" sldId="263"/>
            <ac:spMk id="3" creationId="{507BCA02-A526-64CF-B847-086F403B4ECC}"/>
          </ac:spMkLst>
        </pc:spChg>
        <pc:picChg chg="add mod">
          <ac:chgData name="Danel-Yanai Vardimon" userId="e12ae60f-c8ab-45fe-8070-034c8e1c9ecb" providerId="ADAL" clId="{E3856105-F464-462C-B546-F1552B3428CA}" dt="2023-01-04T19:11:12.427" v="1643" actId="1076"/>
          <ac:picMkLst>
            <pc:docMk/>
            <pc:sldMk cId="3590901654" sldId="263"/>
            <ac:picMk id="7" creationId="{92345FA9-1008-67CC-E092-63EC1054D4B4}"/>
          </ac:picMkLst>
        </pc:picChg>
        <pc:picChg chg="add mod">
          <ac:chgData name="Danel-Yanai Vardimon" userId="e12ae60f-c8ab-45fe-8070-034c8e1c9ecb" providerId="ADAL" clId="{E3856105-F464-462C-B546-F1552B3428CA}" dt="2023-01-04T19:11:58.783" v="1646" actId="1076"/>
          <ac:picMkLst>
            <pc:docMk/>
            <pc:sldMk cId="3590901654" sldId="263"/>
            <ac:picMk id="9" creationId="{5502C79B-41D1-07EF-90DA-E6AD8B014077}"/>
          </ac:picMkLst>
        </pc:picChg>
        <pc:picChg chg="add mod">
          <ac:chgData name="Danel-Yanai Vardimon" userId="e12ae60f-c8ab-45fe-8070-034c8e1c9ecb" providerId="ADAL" clId="{E3856105-F464-462C-B546-F1552B3428CA}" dt="2023-01-04T19:12:53.162" v="1650" actId="14100"/>
          <ac:picMkLst>
            <pc:docMk/>
            <pc:sldMk cId="3590901654" sldId="263"/>
            <ac:picMk id="11" creationId="{4848FBF3-D8F8-5C0E-B153-A5D9D5DAD829}"/>
          </ac:picMkLst>
        </pc:picChg>
      </pc:sldChg>
      <pc:sldChg chg="addSp delSp modSp new mod">
        <pc:chgData name="Danel-Yanai Vardimon" userId="e12ae60f-c8ab-45fe-8070-034c8e1c9ecb" providerId="ADAL" clId="{E3856105-F464-462C-B546-F1552B3428CA}" dt="2023-01-04T19:18:37.185" v="1714" actId="20577"/>
        <pc:sldMkLst>
          <pc:docMk/>
          <pc:sldMk cId="3585876212" sldId="264"/>
        </pc:sldMkLst>
        <pc:spChg chg="mod">
          <ac:chgData name="Danel-Yanai Vardimon" userId="e12ae60f-c8ab-45fe-8070-034c8e1c9ecb" providerId="ADAL" clId="{E3856105-F464-462C-B546-F1552B3428CA}" dt="2023-01-04T19:13:12.323" v="1653" actId="782"/>
          <ac:spMkLst>
            <pc:docMk/>
            <pc:sldMk cId="3585876212" sldId="264"/>
            <ac:spMk id="2" creationId="{BB32D9BF-74D2-3B48-4DB0-C0698522985B}"/>
          </ac:spMkLst>
        </pc:spChg>
        <pc:spChg chg="del">
          <ac:chgData name="Danel-Yanai Vardimon" userId="e12ae60f-c8ab-45fe-8070-034c8e1c9ecb" providerId="ADAL" clId="{E3856105-F464-462C-B546-F1552B3428CA}" dt="2023-01-04T19:13:15.245" v="1654" actId="478"/>
          <ac:spMkLst>
            <pc:docMk/>
            <pc:sldMk cId="3585876212" sldId="264"/>
            <ac:spMk id="3" creationId="{E83E525D-B618-D1F3-9BB9-E79D2AC674B7}"/>
          </ac:spMkLst>
        </pc:spChg>
        <pc:spChg chg="add mod">
          <ac:chgData name="Danel-Yanai Vardimon" userId="e12ae60f-c8ab-45fe-8070-034c8e1c9ecb" providerId="ADAL" clId="{E3856105-F464-462C-B546-F1552B3428CA}" dt="2023-01-04T19:14:50.994" v="1657" actId="12"/>
          <ac:spMkLst>
            <pc:docMk/>
            <pc:sldMk cId="3585876212" sldId="264"/>
            <ac:spMk id="4" creationId="{7632E383-1DF5-D247-5DFA-D9A2D24A285F}"/>
          </ac:spMkLst>
        </pc:spChg>
        <pc:spChg chg="add mod">
          <ac:chgData name="Danel-Yanai Vardimon" userId="e12ae60f-c8ab-45fe-8070-034c8e1c9ecb" providerId="ADAL" clId="{E3856105-F464-462C-B546-F1552B3428CA}" dt="2023-01-04T19:16:34.515" v="1690" actId="20577"/>
          <ac:spMkLst>
            <pc:docMk/>
            <pc:sldMk cId="3585876212" sldId="264"/>
            <ac:spMk id="7" creationId="{BDF69A70-9722-DD22-D10E-A3A6F9AD4A6B}"/>
          </ac:spMkLst>
        </pc:spChg>
        <pc:spChg chg="add mod">
          <ac:chgData name="Danel-Yanai Vardimon" userId="e12ae60f-c8ab-45fe-8070-034c8e1c9ecb" providerId="ADAL" clId="{E3856105-F464-462C-B546-F1552B3428CA}" dt="2023-01-04T19:18:37.185" v="1714" actId="20577"/>
          <ac:spMkLst>
            <pc:docMk/>
            <pc:sldMk cId="3585876212" sldId="264"/>
            <ac:spMk id="10" creationId="{98AC006D-230A-C56F-1686-331064BB162C}"/>
          </ac:spMkLst>
        </pc:spChg>
        <pc:picChg chg="add mod">
          <ac:chgData name="Danel-Yanai Vardimon" userId="e12ae60f-c8ab-45fe-8070-034c8e1c9ecb" providerId="ADAL" clId="{E3856105-F464-462C-B546-F1552B3428CA}" dt="2023-01-04T19:16:11.097" v="1660" actId="1076"/>
          <ac:picMkLst>
            <pc:docMk/>
            <pc:sldMk cId="3585876212" sldId="264"/>
            <ac:picMk id="6" creationId="{84133469-A8A2-6B7C-1183-77C930D4402C}"/>
          </ac:picMkLst>
        </pc:picChg>
        <pc:picChg chg="add mod">
          <ac:chgData name="Danel-Yanai Vardimon" userId="e12ae60f-c8ab-45fe-8070-034c8e1c9ecb" providerId="ADAL" clId="{E3856105-F464-462C-B546-F1552B3428CA}" dt="2023-01-04T19:18:10.131" v="1695" actId="1076"/>
          <ac:picMkLst>
            <pc:docMk/>
            <pc:sldMk cId="3585876212" sldId="264"/>
            <ac:picMk id="9" creationId="{4C198DC0-E174-9EB8-8E82-60450EC2BBDA}"/>
          </ac:picMkLst>
        </pc:picChg>
      </pc:sldChg>
      <pc:sldChg chg="addSp delSp modSp new mod">
        <pc:chgData name="Danel-Yanai Vardimon" userId="e12ae60f-c8ab-45fe-8070-034c8e1c9ecb" providerId="ADAL" clId="{E3856105-F464-462C-B546-F1552B3428CA}" dt="2023-01-04T19:25:03.216" v="1767" actId="20577"/>
        <pc:sldMkLst>
          <pc:docMk/>
          <pc:sldMk cId="1319768490" sldId="265"/>
        </pc:sldMkLst>
        <pc:spChg chg="mod">
          <ac:chgData name="Danel-Yanai Vardimon" userId="e12ae60f-c8ab-45fe-8070-034c8e1c9ecb" providerId="ADAL" clId="{E3856105-F464-462C-B546-F1552B3428CA}" dt="2023-01-04T19:18:48.813" v="1717" actId="782"/>
          <ac:spMkLst>
            <pc:docMk/>
            <pc:sldMk cId="1319768490" sldId="265"/>
            <ac:spMk id="2" creationId="{DB83819E-808E-DA31-9E96-85F52F73F1BF}"/>
          </ac:spMkLst>
        </pc:spChg>
        <pc:spChg chg="del">
          <ac:chgData name="Danel-Yanai Vardimon" userId="e12ae60f-c8ab-45fe-8070-034c8e1c9ecb" providerId="ADAL" clId="{E3856105-F464-462C-B546-F1552B3428CA}" dt="2023-01-04T19:18:51.297" v="1718" actId="478"/>
          <ac:spMkLst>
            <pc:docMk/>
            <pc:sldMk cId="1319768490" sldId="265"/>
            <ac:spMk id="3" creationId="{146CD36F-726B-FD99-CF9C-49DA50F63E64}"/>
          </ac:spMkLst>
        </pc:spChg>
        <pc:spChg chg="add mod">
          <ac:chgData name="Danel-Yanai Vardimon" userId="e12ae60f-c8ab-45fe-8070-034c8e1c9ecb" providerId="ADAL" clId="{E3856105-F464-462C-B546-F1552B3428CA}" dt="2023-01-04T19:22:45.987" v="1742" actId="20577"/>
          <ac:spMkLst>
            <pc:docMk/>
            <pc:sldMk cId="1319768490" sldId="265"/>
            <ac:spMk id="8" creationId="{E72402D5-0D3F-46EB-2103-B6D41B8DDDBA}"/>
          </ac:spMkLst>
        </pc:spChg>
        <pc:spChg chg="add mod">
          <ac:chgData name="Danel-Yanai Vardimon" userId="e12ae60f-c8ab-45fe-8070-034c8e1c9ecb" providerId="ADAL" clId="{E3856105-F464-462C-B546-F1552B3428CA}" dt="2023-01-04T19:23:23.135" v="1751" actId="1076"/>
          <ac:spMkLst>
            <pc:docMk/>
            <pc:sldMk cId="1319768490" sldId="265"/>
            <ac:spMk id="9" creationId="{8A3E924F-4738-58A4-8269-5409AF755122}"/>
          </ac:spMkLst>
        </pc:spChg>
        <pc:spChg chg="add mod">
          <ac:chgData name="Danel-Yanai Vardimon" userId="e12ae60f-c8ab-45fe-8070-034c8e1c9ecb" providerId="ADAL" clId="{E3856105-F464-462C-B546-F1552B3428CA}" dt="2023-01-04T19:25:03.216" v="1767" actId="20577"/>
          <ac:spMkLst>
            <pc:docMk/>
            <pc:sldMk cId="1319768490" sldId="265"/>
            <ac:spMk id="12" creationId="{C8A4C4BF-089C-8408-6CD8-8580B3B6C6D1}"/>
          </ac:spMkLst>
        </pc:spChg>
        <pc:picChg chg="add mod">
          <ac:chgData name="Danel-Yanai Vardimon" userId="e12ae60f-c8ab-45fe-8070-034c8e1c9ecb" providerId="ADAL" clId="{E3856105-F464-462C-B546-F1552B3428CA}" dt="2023-01-04T19:20:30.357" v="1721" actId="1076"/>
          <ac:picMkLst>
            <pc:docMk/>
            <pc:sldMk cId="1319768490" sldId="265"/>
            <ac:picMk id="5" creationId="{8C422F7A-8257-83DF-0FBF-0F652490E577}"/>
          </ac:picMkLst>
        </pc:picChg>
        <pc:picChg chg="add mod">
          <ac:chgData name="Danel-Yanai Vardimon" userId="e12ae60f-c8ab-45fe-8070-034c8e1c9ecb" providerId="ADAL" clId="{E3856105-F464-462C-B546-F1552B3428CA}" dt="2023-01-04T19:23:35.169" v="1752" actId="1076"/>
          <ac:picMkLst>
            <pc:docMk/>
            <pc:sldMk cId="1319768490" sldId="265"/>
            <ac:picMk id="7" creationId="{A83FA032-DBC3-64C9-1558-E784B769FBB3}"/>
          </ac:picMkLst>
        </pc:picChg>
        <pc:picChg chg="add mod">
          <ac:chgData name="Danel-Yanai Vardimon" userId="e12ae60f-c8ab-45fe-8070-034c8e1c9ecb" providerId="ADAL" clId="{E3856105-F464-462C-B546-F1552B3428CA}" dt="2023-01-04T19:24:29.864" v="1757" actId="1076"/>
          <ac:picMkLst>
            <pc:docMk/>
            <pc:sldMk cId="1319768490" sldId="265"/>
            <ac:picMk id="11" creationId="{E131053B-9157-158D-FFC0-BF244882F0B3}"/>
          </ac:picMkLst>
        </pc:picChg>
      </pc:sldChg>
      <pc:sldChg chg="addSp delSp modSp new mod">
        <pc:chgData name="Danel-Yanai Vardimon" userId="e12ae60f-c8ab-45fe-8070-034c8e1c9ecb" providerId="ADAL" clId="{E3856105-F464-462C-B546-F1552B3428CA}" dt="2023-01-04T19:29:26.367" v="1890" actId="20577"/>
        <pc:sldMkLst>
          <pc:docMk/>
          <pc:sldMk cId="4182953188" sldId="266"/>
        </pc:sldMkLst>
        <pc:spChg chg="mod">
          <ac:chgData name="Danel-Yanai Vardimon" userId="e12ae60f-c8ab-45fe-8070-034c8e1c9ecb" providerId="ADAL" clId="{E3856105-F464-462C-B546-F1552B3428CA}" dt="2023-01-04T19:25:19.245" v="1770" actId="782"/>
          <ac:spMkLst>
            <pc:docMk/>
            <pc:sldMk cId="4182953188" sldId="266"/>
            <ac:spMk id="2" creationId="{FBD88606-A517-C958-E768-521CE7B0A2C3}"/>
          </ac:spMkLst>
        </pc:spChg>
        <pc:spChg chg="del">
          <ac:chgData name="Danel-Yanai Vardimon" userId="e12ae60f-c8ab-45fe-8070-034c8e1c9ecb" providerId="ADAL" clId="{E3856105-F464-462C-B546-F1552B3428CA}" dt="2023-01-04T19:25:20.902" v="1771" actId="478"/>
          <ac:spMkLst>
            <pc:docMk/>
            <pc:sldMk cId="4182953188" sldId="266"/>
            <ac:spMk id="3" creationId="{2F2319F3-BA9A-BCFA-5559-BEC251D6DC1F}"/>
          </ac:spMkLst>
        </pc:spChg>
        <pc:spChg chg="add mod">
          <ac:chgData name="Danel-Yanai Vardimon" userId="e12ae60f-c8ab-45fe-8070-034c8e1c9ecb" providerId="ADAL" clId="{E3856105-F464-462C-B546-F1552B3428CA}" dt="2023-01-04T19:27:43.592" v="1796" actId="20577"/>
          <ac:spMkLst>
            <pc:docMk/>
            <pc:sldMk cId="4182953188" sldId="266"/>
            <ac:spMk id="6" creationId="{6F0D4F84-9563-21F5-A14C-9FB5549B4933}"/>
          </ac:spMkLst>
        </pc:spChg>
        <pc:spChg chg="add mod">
          <ac:chgData name="Danel-Yanai Vardimon" userId="e12ae60f-c8ab-45fe-8070-034c8e1c9ecb" providerId="ADAL" clId="{E3856105-F464-462C-B546-F1552B3428CA}" dt="2023-01-04T19:28:43.108" v="1831" actId="20577"/>
          <ac:spMkLst>
            <pc:docMk/>
            <pc:sldMk cId="4182953188" sldId="266"/>
            <ac:spMk id="9" creationId="{615F4F58-502C-DA2B-748E-889AEA36E548}"/>
          </ac:spMkLst>
        </pc:spChg>
        <pc:spChg chg="add mod">
          <ac:chgData name="Danel-Yanai Vardimon" userId="e12ae60f-c8ab-45fe-8070-034c8e1c9ecb" providerId="ADAL" clId="{E3856105-F464-462C-B546-F1552B3428CA}" dt="2023-01-04T19:29:26.367" v="1890" actId="20577"/>
          <ac:spMkLst>
            <pc:docMk/>
            <pc:sldMk cId="4182953188" sldId="266"/>
            <ac:spMk id="10" creationId="{678E677E-6D17-FD7C-FD24-189D6CE9C047}"/>
          </ac:spMkLst>
        </pc:spChg>
        <pc:picChg chg="add mod">
          <ac:chgData name="Danel-Yanai Vardimon" userId="e12ae60f-c8ab-45fe-8070-034c8e1c9ecb" providerId="ADAL" clId="{E3856105-F464-462C-B546-F1552B3428CA}" dt="2023-01-04T19:27:09.144" v="1774" actId="1076"/>
          <ac:picMkLst>
            <pc:docMk/>
            <pc:sldMk cId="4182953188" sldId="266"/>
            <ac:picMk id="5" creationId="{6FE323EF-1424-0A3C-7293-E254EAE77A38}"/>
          </ac:picMkLst>
        </pc:picChg>
        <pc:picChg chg="add mod">
          <ac:chgData name="Danel-Yanai Vardimon" userId="e12ae60f-c8ab-45fe-8070-034c8e1c9ecb" providerId="ADAL" clId="{E3856105-F464-462C-B546-F1552B3428CA}" dt="2023-01-04T19:28:21.341" v="1802" actId="1076"/>
          <ac:picMkLst>
            <pc:docMk/>
            <pc:sldMk cId="4182953188" sldId="266"/>
            <ac:picMk id="8" creationId="{A40D2E19-9BF8-B965-BB88-F9CF98D777C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rot="-174">
            <a:off x="2086185" y="1941811"/>
            <a:ext cx="7915200" cy="21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 b="1">
                <a:solidFill>
                  <a:schemeClr val="lt1"/>
                </a:solidFill>
                <a:latin typeface="Vollkorn"/>
                <a:ea typeface="Vollkorn"/>
                <a:cs typeface="Vollkorn"/>
                <a:sym typeface="Vollkor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-695">
            <a:off x="2047537" y="4242222"/>
            <a:ext cx="7915200" cy="50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133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733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101567" y="-2365909"/>
            <a:ext cx="11988955" cy="11589284"/>
            <a:chOff x="3319625" y="2830275"/>
            <a:chExt cx="1130550" cy="1092875"/>
          </a:xfrm>
        </p:grpSpPr>
        <p:sp>
          <p:nvSpPr>
            <p:cNvPr id="16" name="Google Shape;16;p2"/>
            <p:cNvSpPr/>
            <p:nvPr/>
          </p:nvSpPr>
          <p:spPr>
            <a:xfrm>
              <a:off x="4092000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9846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1"/>
          <p:cNvGrpSpPr/>
          <p:nvPr/>
        </p:nvGrpSpPr>
        <p:grpSpPr>
          <a:xfrm>
            <a:off x="3991898" y="541767"/>
            <a:ext cx="4208233" cy="6861600"/>
            <a:chOff x="630948" y="406325"/>
            <a:chExt cx="3156175" cy="5146200"/>
          </a:xfrm>
        </p:grpSpPr>
        <p:sp>
          <p:nvSpPr>
            <p:cNvPr id="152" name="Google Shape;152;p11"/>
            <p:cNvSpPr/>
            <p:nvPr/>
          </p:nvSpPr>
          <p:spPr>
            <a:xfrm rot="10800000">
              <a:off x="630948" y="406325"/>
              <a:ext cx="1937100" cy="5146200"/>
            </a:xfrm>
            <a:prstGeom prst="trapezoid">
              <a:avLst>
                <a:gd name="adj" fmla="val 23540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11"/>
            <p:cNvSpPr/>
            <p:nvPr/>
          </p:nvSpPr>
          <p:spPr>
            <a:xfrm rot="10800000">
              <a:off x="1240485" y="406325"/>
              <a:ext cx="1937100" cy="5146200"/>
            </a:xfrm>
            <a:prstGeom prst="trapezoid">
              <a:avLst>
                <a:gd name="adj" fmla="val 23540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11"/>
            <p:cNvSpPr/>
            <p:nvPr/>
          </p:nvSpPr>
          <p:spPr>
            <a:xfrm rot="10800000">
              <a:off x="1850023" y="406325"/>
              <a:ext cx="1937100" cy="5146200"/>
            </a:xfrm>
            <a:prstGeom prst="trapezoid">
              <a:avLst>
                <a:gd name="adj" fmla="val 23540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5" name="Google Shape;155;p11"/>
          <p:cNvSpPr txBox="1">
            <a:spLocks noGrp="1"/>
          </p:cNvSpPr>
          <p:nvPr>
            <p:ph type="title" hasCustomPrompt="1"/>
          </p:nvPr>
        </p:nvSpPr>
        <p:spPr>
          <a:xfrm>
            <a:off x="2589967" y="2410800"/>
            <a:ext cx="7012000" cy="1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8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11"/>
          <p:cNvSpPr txBox="1">
            <a:spLocks noGrp="1"/>
          </p:cNvSpPr>
          <p:nvPr>
            <p:ph type="subTitle" idx="1"/>
          </p:nvPr>
        </p:nvSpPr>
        <p:spPr>
          <a:xfrm>
            <a:off x="2590000" y="3740784"/>
            <a:ext cx="7012000" cy="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7" name="Google Shape;157;p11"/>
          <p:cNvGrpSpPr/>
          <p:nvPr/>
        </p:nvGrpSpPr>
        <p:grpSpPr>
          <a:xfrm>
            <a:off x="959520" y="-1534459"/>
            <a:ext cx="10272328" cy="9929863"/>
            <a:chOff x="3319625" y="2830275"/>
            <a:chExt cx="1130550" cy="1092875"/>
          </a:xfrm>
        </p:grpSpPr>
        <p:sp>
          <p:nvSpPr>
            <p:cNvPr id="158" name="Google Shape;158;p11"/>
            <p:cNvSpPr/>
            <p:nvPr/>
          </p:nvSpPr>
          <p:spPr>
            <a:xfrm>
              <a:off x="4092027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11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11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11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11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11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11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11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11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25190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908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3"/>
          <p:cNvGrpSpPr/>
          <p:nvPr/>
        </p:nvGrpSpPr>
        <p:grpSpPr>
          <a:xfrm>
            <a:off x="2548649" y="-100259"/>
            <a:ext cx="7094729" cy="6858009"/>
            <a:chOff x="3319625" y="2830275"/>
            <a:chExt cx="1130550" cy="1092875"/>
          </a:xfrm>
        </p:grpSpPr>
        <p:sp>
          <p:nvSpPr>
            <p:cNvPr id="172" name="Google Shape;172;p13"/>
            <p:cNvSpPr/>
            <p:nvPr/>
          </p:nvSpPr>
          <p:spPr>
            <a:xfrm>
              <a:off x="4092000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3" name="Google Shape;183;p13"/>
          <p:cNvSpPr txBox="1">
            <a:spLocks noGrp="1"/>
          </p:cNvSpPr>
          <p:nvPr>
            <p:ph type="title" hasCustomPrompt="1"/>
          </p:nvPr>
        </p:nvSpPr>
        <p:spPr>
          <a:xfrm>
            <a:off x="2824201" y="1359200"/>
            <a:ext cx="1014400" cy="11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subTitle" idx="1"/>
          </p:nvPr>
        </p:nvSpPr>
        <p:spPr>
          <a:xfrm>
            <a:off x="1880400" y="2502833"/>
            <a:ext cx="29020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ollkorn"/>
              <a:buNone/>
              <a:defRPr sz="2427" b="1">
                <a:latin typeface="Vollkorn"/>
                <a:ea typeface="Vollkorn"/>
                <a:cs typeface="Vollkorn"/>
                <a:sym typeface="Vollkor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subTitle" idx="2"/>
          </p:nvPr>
        </p:nvSpPr>
        <p:spPr>
          <a:xfrm>
            <a:off x="1880300" y="2966033"/>
            <a:ext cx="2902000" cy="6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3" hasCustomPrompt="1"/>
          </p:nvPr>
        </p:nvSpPr>
        <p:spPr>
          <a:xfrm>
            <a:off x="2824201" y="3748067"/>
            <a:ext cx="1014400" cy="11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4"/>
          </p:nvPr>
        </p:nvSpPr>
        <p:spPr>
          <a:xfrm>
            <a:off x="1880400" y="4892467"/>
            <a:ext cx="29020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ollkorn"/>
              <a:buNone/>
              <a:defRPr sz="2427" b="1">
                <a:latin typeface="Vollkorn"/>
                <a:ea typeface="Vollkorn"/>
                <a:cs typeface="Vollkorn"/>
                <a:sym typeface="Vollkor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5"/>
          </p:nvPr>
        </p:nvSpPr>
        <p:spPr>
          <a:xfrm>
            <a:off x="1880300" y="5355667"/>
            <a:ext cx="2902000" cy="6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title" idx="6" hasCustomPrompt="1"/>
          </p:nvPr>
        </p:nvSpPr>
        <p:spPr>
          <a:xfrm>
            <a:off x="7960200" y="1359200"/>
            <a:ext cx="1014400" cy="11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7"/>
          </p:nvPr>
        </p:nvSpPr>
        <p:spPr>
          <a:xfrm>
            <a:off x="7016400" y="2502833"/>
            <a:ext cx="29020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ollkorn"/>
              <a:buNone/>
              <a:defRPr sz="2427" b="1">
                <a:latin typeface="Vollkorn"/>
                <a:ea typeface="Vollkorn"/>
                <a:cs typeface="Vollkorn"/>
                <a:sym typeface="Vollkor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8"/>
          </p:nvPr>
        </p:nvSpPr>
        <p:spPr>
          <a:xfrm>
            <a:off x="7016400" y="2966033"/>
            <a:ext cx="2902000" cy="6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title" idx="9" hasCustomPrompt="1"/>
          </p:nvPr>
        </p:nvSpPr>
        <p:spPr>
          <a:xfrm>
            <a:off x="7960200" y="3748067"/>
            <a:ext cx="1014400" cy="11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sz="6667" b="1">
                <a:latin typeface="Vollkorn"/>
                <a:ea typeface="Vollkorn"/>
                <a:cs typeface="Vollkorn"/>
                <a:sym typeface="Vollkorn"/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13"/>
          </p:nvPr>
        </p:nvSpPr>
        <p:spPr>
          <a:xfrm>
            <a:off x="7016400" y="4892467"/>
            <a:ext cx="29020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ollkorn"/>
              <a:buNone/>
              <a:defRPr sz="2427" b="1">
                <a:latin typeface="Vollkorn"/>
                <a:ea typeface="Vollkorn"/>
                <a:cs typeface="Vollkorn"/>
                <a:sym typeface="Vollkor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14"/>
          </p:nvPr>
        </p:nvSpPr>
        <p:spPr>
          <a:xfrm>
            <a:off x="7016400" y="5355667"/>
            <a:ext cx="2902000" cy="6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title" idx="15"/>
          </p:nvPr>
        </p:nvSpPr>
        <p:spPr>
          <a:xfrm>
            <a:off x="960000" y="720000"/>
            <a:ext cx="10272000" cy="6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8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/>
          <p:nvPr/>
        </p:nvSpPr>
        <p:spPr>
          <a:xfrm rot="10366299">
            <a:off x="9791695" y="227617"/>
            <a:ext cx="1980540" cy="6860968"/>
          </a:xfrm>
          <a:prstGeom prst="trapezoid">
            <a:avLst>
              <a:gd name="adj" fmla="val 18518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13"/>
          <p:cNvSpPr/>
          <p:nvPr/>
        </p:nvSpPr>
        <p:spPr>
          <a:xfrm rot="-10326334">
            <a:off x="458049" y="227731"/>
            <a:ext cx="1980368" cy="6860744"/>
          </a:xfrm>
          <a:prstGeom prst="trapezoid">
            <a:avLst>
              <a:gd name="adj" fmla="val 18518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03603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 preserve="1">
  <p:cSld name="Title and Text 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14"/>
          <p:cNvGrpSpPr/>
          <p:nvPr/>
        </p:nvGrpSpPr>
        <p:grpSpPr>
          <a:xfrm>
            <a:off x="4909046" y="-142255"/>
            <a:ext cx="7181103" cy="6941505"/>
            <a:chOff x="3319625" y="2830275"/>
            <a:chExt cx="1130550" cy="1092875"/>
          </a:xfrm>
        </p:grpSpPr>
        <p:sp>
          <p:nvSpPr>
            <p:cNvPr id="200" name="Google Shape;200;p14"/>
            <p:cNvSpPr/>
            <p:nvPr/>
          </p:nvSpPr>
          <p:spPr>
            <a:xfrm>
              <a:off x="4092000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1" name="Google Shape;211;p14"/>
          <p:cNvSpPr txBox="1">
            <a:spLocks noGrp="1"/>
          </p:cNvSpPr>
          <p:nvPr>
            <p:ph type="title"/>
          </p:nvPr>
        </p:nvSpPr>
        <p:spPr>
          <a:xfrm>
            <a:off x="6629200" y="2390833"/>
            <a:ext cx="4602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4"/>
          <p:cNvSpPr txBox="1">
            <a:spLocks noGrp="1"/>
          </p:cNvSpPr>
          <p:nvPr>
            <p:ph type="subTitle" idx="1"/>
          </p:nvPr>
        </p:nvSpPr>
        <p:spPr>
          <a:xfrm>
            <a:off x="6629200" y="3154433"/>
            <a:ext cx="4602800" cy="18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4"/>
          <p:cNvSpPr/>
          <p:nvPr/>
        </p:nvSpPr>
        <p:spPr>
          <a:xfrm rot="10800000">
            <a:off x="785597" y="541767"/>
            <a:ext cx="2582800" cy="6861600"/>
          </a:xfrm>
          <a:prstGeom prst="trapezoid">
            <a:avLst>
              <a:gd name="adj" fmla="val 23540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8735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 preserve="1">
  <p:cSld name="Title and Text 2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15"/>
          <p:cNvGrpSpPr/>
          <p:nvPr/>
        </p:nvGrpSpPr>
        <p:grpSpPr>
          <a:xfrm>
            <a:off x="4622861" y="112158"/>
            <a:ext cx="6865604" cy="6636665"/>
            <a:chOff x="3319625" y="2830275"/>
            <a:chExt cx="1130550" cy="1092875"/>
          </a:xfrm>
        </p:grpSpPr>
        <p:sp>
          <p:nvSpPr>
            <p:cNvPr id="216" name="Google Shape;216;p15"/>
            <p:cNvSpPr/>
            <p:nvPr/>
          </p:nvSpPr>
          <p:spPr>
            <a:xfrm>
              <a:off x="4092000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27" name="Google Shape;227;p1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1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333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5"/>
          <p:cNvSpPr txBox="1">
            <a:spLocks noGrp="1"/>
          </p:cNvSpPr>
          <p:nvPr>
            <p:ph type="subTitle" idx="1"/>
          </p:nvPr>
        </p:nvSpPr>
        <p:spPr>
          <a:xfrm>
            <a:off x="960000" y="2640000"/>
            <a:ext cx="5136000" cy="34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1162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 preserve="1">
  <p:cSld name="Title and Text 3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"/>
          <p:cNvSpPr txBox="1">
            <a:spLocks noGrp="1"/>
          </p:cNvSpPr>
          <p:nvPr>
            <p:ph type="title"/>
          </p:nvPr>
        </p:nvSpPr>
        <p:spPr>
          <a:xfrm>
            <a:off x="960000" y="2159000"/>
            <a:ext cx="5136000" cy="12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333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16"/>
          <p:cNvSpPr txBox="1">
            <a:spLocks noGrp="1"/>
          </p:cNvSpPr>
          <p:nvPr>
            <p:ph type="subTitle" idx="1"/>
          </p:nvPr>
        </p:nvSpPr>
        <p:spPr>
          <a:xfrm>
            <a:off x="960000" y="3403600"/>
            <a:ext cx="5136000" cy="18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2" name="Google Shape;232;p16"/>
          <p:cNvGrpSpPr/>
          <p:nvPr/>
        </p:nvGrpSpPr>
        <p:grpSpPr>
          <a:xfrm>
            <a:off x="4909046" y="-142255"/>
            <a:ext cx="7181103" cy="6941505"/>
            <a:chOff x="3319625" y="2830275"/>
            <a:chExt cx="1130550" cy="1092875"/>
          </a:xfrm>
        </p:grpSpPr>
        <p:sp>
          <p:nvSpPr>
            <p:cNvPr id="233" name="Google Shape;233;p16"/>
            <p:cNvSpPr/>
            <p:nvPr/>
          </p:nvSpPr>
          <p:spPr>
            <a:xfrm>
              <a:off x="4092000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4" name="Google Shape;244;p16"/>
          <p:cNvSpPr/>
          <p:nvPr/>
        </p:nvSpPr>
        <p:spPr>
          <a:xfrm rot="-5400000">
            <a:off x="1876323" y="87247"/>
            <a:ext cx="2582800" cy="6861600"/>
          </a:xfrm>
          <a:prstGeom prst="trapezoid">
            <a:avLst>
              <a:gd name="adj" fmla="val 23540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43542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 preserve="1">
  <p:cSld name="Title and Text 4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"/>
          <p:cNvSpPr txBox="1">
            <a:spLocks noGrp="1"/>
          </p:cNvSpPr>
          <p:nvPr>
            <p:ph type="title"/>
          </p:nvPr>
        </p:nvSpPr>
        <p:spPr>
          <a:xfrm>
            <a:off x="6096000" y="2159200"/>
            <a:ext cx="5136000" cy="12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333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17"/>
          <p:cNvSpPr txBox="1">
            <a:spLocks noGrp="1"/>
          </p:cNvSpPr>
          <p:nvPr>
            <p:ph type="subTitle" idx="1"/>
          </p:nvPr>
        </p:nvSpPr>
        <p:spPr>
          <a:xfrm>
            <a:off x="6096000" y="3403600"/>
            <a:ext cx="5136000" cy="18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8" name="Google Shape;248;p17"/>
          <p:cNvGrpSpPr/>
          <p:nvPr/>
        </p:nvGrpSpPr>
        <p:grpSpPr>
          <a:xfrm>
            <a:off x="-103205" y="-142255"/>
            <a:ext cx="7181103" cy="6941505"/>
            <a:chOff x="3319625" y="2830275"/>
            <a:chExt cx="1130550" cy="1092875"/>
          </a:xfrm>
        </p:grpSpPr>
        <p:sp>
          <p:nvSpPr>
            <p:cNvPr id="249" name="Google Shape;249;p17"/>
            <p:cNvSpPr/>
            <p:nvPr/>
          </p:nvSpPr>
          <p:spPr>
            <a:xfrm>
              <a:off x="4092000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0" name="Google Shape;260;p17"/>
          <p:cNvSpPr/>
          <p:nvPr/>
        </p:nvSpPr>
        <p:spPr>
          <a:xfrm rot="5400000">
            <a:off x="7832556" y="87247"/>
            <a:ext cx="2582800" cy="6861600"/>
          </a:xfrm>
          <a:prstGeom prst="trapezoid">
            <a:avLst>
              <a:gd name="adj" fmla="val 23540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80974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 preserve="1">
  <p:cSld name="Title and Three Columns 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"/>
          <p:cNvSpPr/>
          <p:nvPr/>
        </p:nvSpPr>
        <p:spPr>
          <a:xfrm rot="10800000">
            <a:off x="1400599" y="541759"/>
            <a:ext cx="1980800" cy="6861600"/>
          </a:xfrm>
          <a:prstGeom prst="trapezoid">
            <a:avLst>
              <a:gd name="adj" fmla="val 39339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18"/>
          <p:cNvSpPr/>
          <p:nvPr/>
        </p:nvSpPr>
        <p:spPr>
          <a:xfrm rot="10800000">
            <a:off x="5105599" y="541759"/>
            <a:ext cx="1980800" cy="6861600"/>
          </a:xfrm>
          <a:prstGeom prst="trapezoid">
            <a:avLst>
              <a:gd name="adj" fmla="val 39339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18"/>
          <p:cNvSpPr/>
          <p:nvPr/>
        </p:nvSpPr>
        <p:spPr>
          <a:xfrm rot="10800000">
            <a:off x="8810599" y="541759"/>
            <a:ext cx="1980800" cy="6861600"/>
          </a:xfrm>
          <a:prstGeom prst="trapezoid">
            <a:avLst>
              <a:gd name="adj" fmla="val 39339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5" name="Google Shape;265;p18"/>
          <p:cNvGrpSpPr/>
          <p:nvPr/>
        </p:nvGrpSpPr>
        <p:grpSpPr>
          <a:xfrm>
            <a:off x="959520" y="-1534459"/>
            <a:ext cx="10272328" cy="9929863"/>
            <a:chOff x="3319625" y="2830275"/>
            <a:chExt cx="1130550" cy="1092875"/>
          </a:xfrm>
        </p:grpSpPr>
        <p:sp>
          <p:nvSpPr>
            <p:cNvPr id="266" name="Google Shape;266;p18"/>
            <p:cNvSpPr/>
            <p:nvPr/>
          </p:nvSpPr>
          <p:spPr>
            <a:xfrm>
              <a:off x="4092027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7" name="Google Shape;277;p1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12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8"/>
          <p:cNvSpPr txBox="1">
            <a:spLocks noGrp="1"/>
          </p:cNvSpPr>
          <p:nvPr>
            <p:ph type="title" idx="2"/>
          </p:nvPr>
        </p:nvSpPr>
        <p:spPr>
          <a:xfrm>
            <a:off x="960000" y="4235867"/>
            <a:ext cx="2862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79" name="Google Shape;279;p18"/>
          <p:cNvSpPr txBox="1">
            <a:spLocks noGrp="1"/>
          </p:cNvSpPr>
          <p:nvPr>
            <p:ph type="subTitle" idx="1"/>
          </p:nvPr>
        </p:nvSpPr>
        <p:spPr>
          <a:xfrm>
            <a:off x="960000" y="4765067"/>
            <a:ext cx="2862000" cy="10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8"/>
          <p:cNvSpPr txBox="1">
            <a:spLocks noGrp="1"/>
          </p:cNvSpPr>
          <p:nvPr>
            <p:ph type="title" idx="3"/>
          </p:nvPr>
        </p:nvSpPr>
        <p:spPr>
          <a:xfrm>
            <a:off x="4665000" y="4235867"/>
            <a:ext cx="2862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81" name="Google Shape;281;p18"/>
          <p:cNvSpPr txBox="1">
            <a:spLocks noGrp="1"/>
          </p:cNvSpPr>
          <p:nvPr>
            <p:ph type="subTitle" idx="4"/>
          </p:nvPr>
        </p:nvSpPr>
        <p:spPr>
          <a:xfrm>
            <a:off x="4665000" y="4765067"/>
            <a:ext cx="2862000" cy="10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8"/>
          <p:cNvSpPr txBox="1">
            <a:spLocks noGrp="1"/>
          </p:cNvSpPr>
          <p:nvPr>
            <p:ph type="title" idx="5"/>
          </p:nvPr>
        </p:nvSpPr>
        <p:spPr>
          <a:xfrm>
            <a:off x="8370000" y="4235867"/>
            <a:ext cx="2862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83" name="Google Shape;283;p18"/>
          <p:cNvSpPr txBox="1">
            <a:spLocks noGrp="1"/>
          </p:cNvSpPr>
          <p:nvPr>
            <p:ph type="subTitle" idx="6"/>
          </p:nvPr>
        </p:nvSpPr>
        <p:spPr>
          <a:xfrm>
            <a:off x="8370000" y="4765067"/>
            <a:ext cx="2862000" cy="10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9386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 preserve="1">
  <p:cSld name="Title and Six Columns 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19"/>
          <p:cNvGrpSpPr/>
          <p:nvPr/>
        </p:nvGrpSpPr>
        <p:grpSpPr>
          <a:xfrm>
            <a:off x="959520" y="-1534459"/>
            <a:ext cx="10272328" cy="9929863"/>
            <a:chOff x="3319625" y="2830275"/>
            <a:chExt cx="1130550" cy="1092875"/>
          </a:xfrm>
        </p:grpSpPr>
        <p:sp>
          <p:nvSpPr>
            <p:cNvPr id="286" name="Google Shape;286;p19"/>
            <p:cNvSpPr/>
            <p:nvPr/>
          </p:nvSpPr>
          <p:spPr>
            <a:xfrm>
              <a:off x="4092027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7" name="Google Shape;297;p1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12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19"/>
          <p:cNvSpPr txBox="1">
            <a:spLocks noGrp="1"/>
          </p:cNvSpPr>
          <p:nvPr>
            <p:ph type="title" idx="2"/>
          </p:nvPr>
        </p:nvSpPr>
        <p:spPr>
          <a:xfrm>
            <a:off x="960000" y="4789600"/>
            <a:ext cx="2862000" cy="63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19"/>
          <p:cNvSpPr txBox="1">
            <a:spLocks noGrp="1"/>
          </p:cNvSpPr>
          <p:nvPr>
            <p:ph type="subTitle" idx="1"/>
          </p:nvPr>
        </p:nvSpPr>
        <p:spPr>
          <a:xfrm>
            <a:off x="960000" y="5318800"/>
            <a:ext cx="28620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19"/>
          <p:cNvSpPr txBox="1">
            <a:spLocks noGrp="1"/>
          </p:cNvSpPr>
          <p:nvPr>
            <p:ph type="title" idx="3"/>
          </p:nvPr>
        </p:nvSpPr>
        <p:spPr>
          <a:xfrm>
            <a:off x="4665000" y="4789600"/>
            <a:ext cx="2862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19"/>
          <p:cNvSpPr txBox="1">
            <a:spLocks noGrp="1"/>
          </p:cNvSpPr>
          <p:nvPr>
            <p:ph type="subTitle" idx="4"/>
          </p:nvPr>
        </p:nvSpPr>
        <p:spPr>
          <a:xfrm>
            <a:off x="4665000" y="5318800"/>
            <a:ext cx="28620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9"/>
          <p:cNvSpPr txBox="1">
            <a:spLocks noGrp="1"/>
          </p:cNvSpPr>
          <p:nvPr>
            <p:ph type="title" idx="5"/>
          </p:nvPr>
        </p:nvSpPr>
        <p:spPr>
          <a:xfrm>
            <a:off x="8370000" y="4789600"/>
            <a:ext cx="2862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19"/>
          <p:cNvSpPr txBox="1">
            <a:spLocks noGrp="1"/>
          </p:cNvSpPr>
          <p:nvPr>
            <p:ph type="subTitle" idx="6"/>
          </p:nvPr>
        </p:nvSpPr>
        <p:spPr>
          <a:xfrm>
            <a:off x="8370000" y="5318800"/>
            <a:ext cx="28620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9"/>
          <p:cNvSpPr txBox="1">
            <a:spLocks noGrp="1"/>
          </p:cNvSpPr>
          <p:nvPr>
            <p:ph type="title" idx="7"/>
          </p:nvPr>
        </p:nvSpPr>
        <p:spPr>
          <a:xfrm>
            <a:off x="960000" y="2705667"/>
            <a:ext cx="2862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9"/>
          <p:cNvSpPr txBox="1">
            <a:spLocks noGrp="1"/>
          </p:cNvSpPr>
          <p:nvPr>
            <p:ph type="subTitle" idx="8"/>
          </p:nvPr>
        </p:nvSpPr>
        <p:spPr>
          <a:xfrm>
            <a:off x="960000" y="3234867"/>
            <a:ext cx="28620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9"/>
          <p:cNvSpPr txBox="1">
            <a:spLocks noGrp="1"/>
          </p:cNvSpPr>
          <p:nvPr>
            <p:ph type="title" idx="9"/>
          </p:nvPr>
        </p:nvSpPr>
        <p:spPr>
          <a:xfrm>
            <a:off x="4665000" y="2705667"/>
            <a:ext cx="2862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9"/>
          <p:cNvSpPr txBox="1">
            <a:spLocks noGrp="1"/>
          </p:cNvSpPr>
          <p:nvPr>
            <p:ph type="subTitle" idx="13"/>
          </p:nvPr>
        </p:nvSpPr>
        <p:spPr>
          <a:xfrm>
            <a:off x="4665000" y="3234867"/>
            <a:ext cx="28620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9"/>
          <p:cNvSpPr txBox="1">
            <a:spLocks noGrp="1"/>
          </p:cNvSpPr>
          <p:nvPr>
            <p:ph type="title" idx="14"/>
          </p:nvPr>
        </p:nvSpPr>
        <p:spPr>
          <a:xfrm>
            <a:off x="8370000" y="2705667"/>
            <a:ext cx="2862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9"/>
          <p:cNvSpPr txBox="1">
            <a:spLocks noGrp="1"/>
          </p:cNvSpPr>
          <p:nvPr>
            <p:ph type="subTitle" idx="15"/>
          </p:nvPr>
        </p:nvSpPr>
        <p:spPr>
          <a:xfrm>
            <a:off x="8370000" y="3234867"/>
            <a:ext cx="28620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9"/>
          <p:cNvSpPr/>
          <p:nvPr/>
        </p:nvSpPr>
        <p:spPr>
          <a:xfrm rot="10800000">
            <a:off x="8810600" y="1725765"/>
            <a:ext cx="1980800" cy="5677600"/>
          </a:xfrm>
          <a:prstGeom prst="trapezoid">
            <a:avLst>
              <a:gd name="adj" fmla="val 39339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1" name="Google Shape;311;p19"/>
          <p:cNvSpPr/>
          <p:nvPr/>
        </p:nvSpPr>
        <p:spPr>
          <a:xfrm rot="10800000">
            <a:off x="5105600" y="1725765"/>
            <a:ext cx="1980800" cy="5677600"/>
          </a:xfrm>
          <a:prstGeom prst="trapezoid">
            <a:avLst>
              <a:gd name="adj" fmla="val 39339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19"/>
          <p:cNvSpPr/>
          <p:nvPr/>
        </p:nvSpPr>
        <p:spPr>
          <a:xfrm rot="10800000">
            <a:off x="1400600" y="1725765"/>
            <a:ext cx="1980800" cy="5677600"/>
          </a:xfrm>
          <a:prstGeom prst="trapezoid">
            <a:avLst>
              <a:gd name="adj" fmla="val 39339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9422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 preserve="1">
  <p:cSld name="Title and Five Columns 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12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title" idx="2"/>
          </p:nvPr>
        </p:nvSpPr>
        <p:spPr>
          <a:xfrm>
            <a:off x="960000" y="4403367"/>
            <a:ext cx="3022000" cy="63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20"/>
          <p:cNvSpPr txBox="1">
            <a:spLocks noGrp="1"/>
          </p:cNvSpPr>
          <p:nvPr>
            <p:ph type="subTitle" idx="1"/>
          </p:nvPr>
        </p:nvSpPr>
        <p:spPr>
          <a:xfrm>
            <a:off x="960000" y="4932567"/>
            <a:ext cx="30220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0"/>
          <p:cNvSpPr txBox="1">
            <a:spLocks noGrp="1"/>
          </p:cNvSpPr>
          <p:nvPr>
            <p:ph type="title" idx="3"/>
          </p:nvPr>
        </p:nvSpPr>
        <p:spPr>
          <a:xfrm>
            <a:off x="4585000" y="2319433"/>
            <a:ext cx="3022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20"/>
          <p:cNvSpPr txBox="1">
            <a:spLocks noGrp="1"/>
          </p:cNvSpPr>
          <p:nvPr>
            <p:ph type="subTitle" idx="4"/>
          </p:nvPr>
        </p:nvSpPr>
        <p:spPr>
          <a:xfrm>
            <a:off x="4585000" y="2848633"/>
            <a:ext cx="30220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0"/>
          <p:cNvSpPr txBox="1">
            <a:spLocks noGrp="1"/>
          </p:cNvSpPr>
          <p:nvPr>
            <p:ph type="title" idx="5"/>
          </p:nvPr>
        </p:nvSpPr>
        <p:spPr>
          <a:xfrm>
            <a:off x="8210000" y="4403367"/>
            <a:ext cx="3022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20"/>
          <p:cNvSpPr txBox="1">
            <a:spLocks noGrp="1"/>
          </p:cNvSpPr>
          <p:nvPr>
            <p:ph type="subTitle" idx="6"/>
          </p:nvPr>
        </p:nvSpPr>
        <p:spPr>
          <a:xfrm>
            <a:off x="8210000" y="4932567"/>
            <a:ext cx="30220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0"/>
          <p:cNvSpPr txBox="1">
            <a:spLocks noGrp="1"/>
          </p:cNvSpPr>
          <p:nvPr>
            <p:ph type="title" idx="7"/>
          </p:nvPr>
        </p:nvSpPr>
        <p:spPr>
          <a:xfrm>
            <a:off x="960000" y="2319433"/>
            <a:ext cx="3022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20"/>
          <p:cNvSpPr txBox="1">
            <a:spLocks noGrp="1"/>
          </p:cNvSpPr>
          <p:nvPr>
            <p:ph type="subTitle" idx="8"/>
          </p:nvPr>
        </p:nvSpPr>
        <p:spPr>
          <a:xfrm>
            <a:off x="960000" y="2848633"/>
            <a:ext cx="30220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0"/>
          <p:cNvSpPr txBox="1">
            <a:spLocks noGrp="1"/>
          </p:cNvSpPr>
          <p:nvPr>
            <p:ph type="title" idx="9"/>
          </p:nvPr>
        </p:nvSpPr>
        <p:spPr>
          <a:xfrm>
            <a:off x="8210000" y="2319433"/>
            <a:ext cx="3022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20"/>
          <p:cNvSpPr txBox="1">
            <a:spLocks noGrp="1"/>
          </p:cNvSpPr>
          <p:nvPr>
            <p:ph type="subTitle" idx="13"/>
          </p:nvPr>
        </p:nvSpPr>
        <p:spPr>
          <a:xfrm>
            <a:off x="8210000" y="2848633"/>
            <a:ext cx="30220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5" name="Google Shape;325;p20"/>
          <p:cNvGrpSpPr/>
          <p:nvPr/>
        </p:nvGrpSpPr>
        <p:grpSpPr>
          <a:xfrm>
            <a:off x="2817002" y="261077"/>
            <a:ext cx="6557189" cy="6338529"/>
            <a:chOff x="3319625" y="2830275"/>
            <a:chExt cx="1130550" cy="1092875"/>
          </a:xfrm>
        </p:grpSpPr>
        <p:sp>
          <p:nvSpPr>
            <p:cNvPr id="326" name="Google Shape;326;p20"/>
            <p:cNvSpPr/>
            <p:nvPr/>
          </p:nvSpPr>
          <p:spPr>
            <a:xfrm>
              <a:off x="4092027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384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960001" y="3079500"/>
            <a:ext cx="4208400" cy="7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2444601" y="1653133"/>
            <a:ext cx="1239200" cy="1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1450400" y="3781500"/>
            <a:ext cx="3227600" cy="8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" name="Google Shape;31;p3"/>
          <p:cNvGrpSpPr/>
          <p:nvPr/>
        </p:nvGrpSpPr>
        <p:grpSpPr>
          <a:xfrm>
            <a:off x="960081" y="541767"/>
            <a:ext cx="4208233" cy="6861600"/>
            <a:chOff x="630948" y="406325"/>
            <a:chExt cx="3156175" cy="5146200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630948" y="406325"/>
              <a:ext cx="1937100" cy="5146200"/>
            </a:xfrm>
            <a:prstGeom prst="trapezoid">
              <a:avLst>
                <a:gd name="adj" fmla="val 23540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3"/>
            <p:cNvSpPr/>
            <p:nvPr/>
          </p:nvSpPr>
          <p:spPr>
            <a:xfrm rot="10800000">
              <a:off x="1240485" y="406325"/>
              <a:ext cx="1937100" cy="5146200"/>
            </a:xfrm>
            <a:prstGeom prst="trapezoid">
              <a:avLst>
                <a:gd name="adj" fmla="val 23540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1850023" y="406325"/>
              <a:ext cx="1937100" cy="5146200"/>
            </a:xfrm>
            <a:prstGeom prst="trapezoid">
              <a:avLst>
                <a:gd name="adj" fmla="val 23540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" name="Google Shape;35;p3"/>
          <p:cNvGrpSpPr/>
          <p:nvPr/>
        </p:nvGrpSpPr>
        <p:grpSpPr>
          <a:xfrm>
            <a:off x="5168394" y="112158"/>
            <a:ext cx="6865604" cy="6636665"/>
            <a:chOff x="3319625" y="2830275"/>
            <a:chExt cx="1130550" cy="1092875"/>
          </a:xfrm>
        </p:grpSpPr>
        <p:sp>
          <p:nvSpPr>
            <p:cNvPr id="36" name="Google Shape;36;p3"/>
            <p:cNvSpPr/>
            <p:nvPr/>
          </p:nvSpPr>
          <p:spPr>
            <a:xfrm>
              <a:off x="4092000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85081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 preserve="1">
  <p:cSld name="Numbers and Text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/>
          <p:nvPr/>
        </p:nvSpPr>
        <p:spPr>
          <a:xfrm rot="10800000">
            <a:off x="2295399" y="719992"/>
            <a:ext cx="1980800" cy="6861600"/>
          </a:xfrm>
          <a:prstGeom prst="trapezoid">
            <a:avLst>
              <a:gd name="adj" fmla="val 39339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9" name="Google Shape;339;p21"/>
          <p:cNvSpPr/>
          <p:nvPr/>
        </p:nvSpPr>
        <p:spPr>
          <a:xfrm>
            <a:off x="5105599" y="-575841"/>
            <a:ext cx="1980800" cy="6861600"/>
          </a:xfrm>
          <a:prstGeom prst="trapezoid">
            <a:avLst>
              <a:gd name="adj" fmla="val 39339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0" name="Google Shape;340;p21"/>
          <p:cNvSpPr/>
          <p:nvPr/>
        </p:nvSpPr>
        <p:spPr>
          <a:xfrm rot="10800000">
            <a:off x="7915799" y="541759"/>
            <a:ext cx="1980800" cy="6861600"/>
          </a:xfrm>
          <a:prstGeom prst="trapezoid">
            <a:avLst>
              <a:gd name="adj" fmla="val 39339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41" name="Google Shape;341;p21"/>
          <p:cNvGrpSpPr/>
          <p:nvPr/>
        </p:nvGrpSpPr>
        <p:grpSpPr>
          <a:xfrm>
            <a:off x="959520" y="-1534459"/>
            <a:ext cx="10272328" cy="9929863"/>
            <a:chOff x="3319625" y="2830275"/>
            <a:chExt cx="1130550" cy="1092875"/>
          </a:xfrm>
        </p:grpSpPr>
        <p:sp>
          <p:nvSpPr>
            <p:cNvPr id="342" name="Google Shape;342;p21"/>
            <p:cNvSpPr/>
            <p:nvPr/>
          </p:nvSpPr>
          <p:spPr>
            <a:xfrm>
              <a:off x="4092027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21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53" name="Google Shape;353;p21"/>
          <p:cNvSpPr txBox="1">
            <a:spLocks noGrp="1"/>
          </p:cNvSpPr>
          <p:nvPr>
            <p:ph type="title" hasCustomPrompt="1"/>
          </p:nvPr>
        </p:nvSpPr>
        <p:spPr>
          <a:xfrm>
            <a:off x="960000" y="1605267"/>
            <a:ext cx="4651600" cy="12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4" name="Google Shape;354;p21"/>
          <p:cNvSpPr txBox="1">
            <a:spLocks noGrp="1"/>
          </p:cNvSpPr>
          <p:nvPr>
            <p:ph type="subTitle" idx="1"/>
          </p:nvPr>
        </p:nvSpPr>
        <p:spPr>
          <a:xfrm>
            <a:off x="960000" y="2578067"/>
            <a:ext cx="4651600" cy="6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1"/>
          <p:cNvSpPr txBox="1">
            <a:spLocks noGrp="1"/>
          </p:cNvSpPr>
          <p:nvPr>
            <p:ph type="title" idx="2" hasCustomPrompt="1"/>
          </p:nvPr>
        </p:nvSpPr>
        <p:spPr>
          <a:xfrm>
            <a:off x="6580400" y="1605267"/>
            <a:ext cx="4651600" cy="12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6" name="Google Shape;356;p21"/>
          <p:cNvSpPr txBox="1">
            <a:spLocks noGrp="1"/>
          </p:cNvSpPr>
          <p:nvPr>
            <p:ph type="subTitle" idx="3"/>
          </p:nvPr>
        </p:nvSpPr>
        <p:spPr>
          <a:xfrm>
            <a:off x="6580400" y="2578067"/>
            <a:ext cx="4651600" cy="6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1"/>
          <p:cNvSpPr txBox="1">
            <a:spLocks noGrp="1"/>
          </p:cNvSpPr>
          <p:nvPr>
            <p:ph type="title" idx="4" hasCustomPrompt="1"/>
          </p:nvPr>
        </p:nvSpPr>
        <p:spPr>
          <a:xfrm>
            <a:off x="3770100" y="3654133"/>
            <a:ext cx="4651600" cy="10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8" name="Google Shape;358;p21"/>
          <p:cNvSpPr txBox="1">
            <a:spLocks noGrp="1"/>
          </p:cNvSpPr>
          <p:nvPr>
            <p:ph type="subTitle" idx="5"/>
          </p:nvPr>
        </p:nvSpPr>
        <p:spPr>
          <a:xfrm>
            <a:off x="3769967" y="4553133"/>
            <a:ext cx="4651600" cy="6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3418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 preserve="1">
  <p:cSld name="Title and Four Columns 1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12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22"/>
          <p:cNvSpPr txBox="1">
            <a:spLocks noGrp="1"/>
          </p:cNvSpPr>
          <p:nvPr>
            <p:ph type="title" idx="2"/>
          </p:nvPr>
        </p:nvSpPr>
        <p:spPr>
          <a:xfrm>
            <a:off x="960000" y="4504967"/>
            <a:ext cx="2862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22"/>
          <p:cNvSpPr txBox="1">
            <a:spLocks noGrp="1"/>
          </p:cNvSpPr>
          <p:nvPr>
            <p:ph type="subTitle" idx="1"/>
          </p:nvPr>
        </p:nvSpPr>
        <p:spPr>
          <a:xfrm>
            <a:off x="960000" y="5034167"/>
            <a:ext cx="2862000" cy="10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2"/>
          <p:cNvSpPr txBox="1">
            <a:spLocks noGrp="1"/>
          </p:cNvSpPr>
          <p:nvPr>
            <p:ph type="title" idx="3"/>
          </p:nvPr>
        </p:nvSpPr>
        <p:spPr>
          <a:xfrm>
            <a:off x="8370000" y="4504967"/>
            <a:ext cx="2862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22"/>
          <p:cNvSpPr txBox="1">
            <a:spLocks noGrp="1"/>
          </p:cNvSpPr>
          <p:nvPr>
            <p:ph type="subTitle" idx="4"/>
          </p:nvPr>
        </p:nvSpPr>
        <p:spPr>
          <a:xfrm>
            <a:off x="8370000" y="5034151"/>
            <a:ext cx="2862000" cy="10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2"/>
          <p:cNvSpPr txBox="1">
            <a:spLocks noGrp="1"/>
          </p:cNvSpPr>
          <p:nvPr>
            <p:ph type="title" idx="5"/>
          </p:nvPr>
        </p:nvSpPr>
        <p:spPr>
          <a:xfrm>
            <a:off x="960000" y="2319433"/>
            <a:ext cx="2862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22"/>
          <p:cNvSpPr txBox="1">
            <a:spLocks noGrp="1"/>
          </p:cNvSpPr>
          <p:nvPr>
            <p:ph type="subTitle" idx="6"/>
          </p:nvPr>
        </p:nvSpPr>
        <p:spPr>
          <a:xfrm>
            <a:off x="960000" y="2848633"/>
            <a:ext cx="2862000" cy="10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22"/>
          <p:cNvSpPr txBox="1">
            <a:spLocks noGrp="1"/>
          </p:cNvSpPr>
          <p:nvPr>
            <p:ph type="title" idx="7"/>
          </p:nvPr>
        </p:nvSpPr>
        <p:spPr>
          <a:xfrm>
            <a:off x="8370000" y="2319417"/>
            <a:ext cx="2862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22"/>
          <p:cNvSpPr txBox="1">
            <a:spLocks noGrp="1"/>
          </p:cNvSpPr>
          <p:nvPr>
            <p:ph type="subTitle" idx="8"/>
          </p:nvPr>
        </p:nvSpPr>
        <p:spPr>
          <a:xfrm>
            <a:off x="8370000" y="2848617"/>
            <a:ext cx="2862000" cy="10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69" name="Google Shape;369;p22"/>
          <p:cNvGrpSpPr/>
          <p:nvPr/>
        </p:nvGrpSpPr>
        <p:grpSpPr>
          <a:xfrm>
            <a:off x="2817002" y="261077"/>
            <a:ext cx="6557189" cy="6338529"/>
            <a:chOff x="3319625" y="2830275"/>
            <a:chExt cx="1130550" cy="1092875"/>
          </a:xfrm>
        </p:grpSpPr>
        <p:sp>
          <p:nvSpPr>
            <p:cNvPr id="370" name="Google Shape;370;p22"/>
            <p:cNvSpPr/>
            <p:nvPr/>
          </p:nvSpPr>
          <p:spPr>
            <a:xfrm>
              <a:off x="4092027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354680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 2" preserve="1">
  <p:cSld name="Title and Four Columns  2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12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23"/>
          <p:cNvSpPr txBox="1">
            <a:spLocks noGrp="1"/>
          </p:cNvSpPr>
          <p:nvPr>
            <p:ph type="title" idx="2"/>
          </p:nvPr>
        </p:nvSpPr>
        <p:spPr>
          <a:xfrm>
            <a:off x="4921400" y="4073167"/>
            <a:ext cx="2862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23"/>
          <p:cNvSpPr txBox="1">
            <a:spLocks noGrp="1"/>
          </p:cNvSpPr>
          <p:nvPr>
            <p:ph type="subTitle" idx="1"/>
          </p:nvPr>
        </p:nvSpPr>
        <p:spPr>
          <a:xfrm>
            <a:off x="4921400" y="4602367"/>
            <a:ext cx="2862000" cy="10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23"/>
          <p:cNvSpPr txBox="1">
            <a:spLocks noGrp="1"/>
          </p:cNvSpPr>
          <p:nvPr>
            <p:ph type="title" idx="3"/>
          </p:nvPr>
        </p:nvSpPr>
        <p:spPr>
          <a:xfrm>
            <a:off x="8370000" y="4073167"/>
            <a:ext cx="2862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86" name="Google Shape;386;p23"/>
          <p:cNvSpPr txBox="1">
            <a:spLocks noGrp="1"/>
          </p:cNvSpPr>
          <p:nvPr>
            <p:ph type="subTitle" idx="4"/>
          </p:nvPr>
        </p:nvSpPr>
        <p:spPr>
          <a:xfrm>
            <a:off x="8370000" y="4602367"/>
            <a:ext cx="2862000" cy="10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3"/>
          <p:cNvSpPr txBox="1">
            <a:spLocks noGrp="1"/>
          </p:cNvSpPr>
          <p:nvPr>
            <p:ph type="title" idx="5"/>
          </p:nvPr>
        </p:nvSpPr>
        <p:spPr>
          <a:xfrm>
            <a:off x="4921400" y="2281333"/>
            <a:ext cx="2862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88" name="Google Shape;388;p23"/>
          <p:cNvSpPr txBox="1">
            <a:spLocks noGrp="1"/>
          </p:cNvSpPr>
          <p:nvPr>
            <p:ph type="subTitle" idx="6"/>
          </p:nvPr>
        </p:nvSpPr>
        <p:spPr>
          <a:xfrm>
            <a:off x="4921400" y="2810533"/>
            <a:ext cx="2862000" cy="10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7"/>
          </p:nvPr>
        </p:nvSpPr>
        <p:spPr>
          <a:xfrm>
            <a:off x="8370000" y="2281333"/>
            <a:ext cx="2862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0" name="Google Shape;390;p23"/>
          <p:cNvSpPr txBox="1">
            <a:spLocks noGrp="1"/>
          </p:cNvSpPr>
          <p:nvPr>
            <p:ph type="subTitle" idx="8"/>
          </p:nvPr>
        </p:nvSpPr>
        <p:spPr>
          <a:xfrm>
            <a:off x="8370000" y="2810533"/>
            <a:ext cx="2862000" cy="10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1" name="Google Shape;391;p23"/>
          <p:cNvGrpSpPr/>
          <p:nvPr/>
        </p:nvGrpSpPr>
        <p:grpSpPr>
          <a:xfrm>
            <a:off x="-103205" y="-142255"/>
            <a:ext cx="7181103" cy="6941505"/>
            <a:chOff x="3319625" y="2830275"/>
            <a:chExt cx="1130550" cy="1092875"/>
          </a:xfrm>
        </p:grpSpPr>
        <p:sp>
          <p:nvSpPr>
            <p:cNvPr id="392" name="Google Shape;392;p23"/>
            <p:cNvSpPr/>
            <p:nvPr/>
          </p:nvSpPr>
          <p:spPr>
            <a:xfrm>
              <a:off x="4092000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644906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 3" preserve="1">
  <p:cSld name="Title and Four Columns  3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12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24"/>
          <p:cNvSpPr txBox="1">
            <a:spLocks noGrp="1"/>
          </p:cNvSpPr>
          <p:nvPr>
            <p:ph type="title" idx="2"/>
          </p:nvPr>
        </p:nvSpPr>
        <p:spPr>
          <a:xfrm>
            <a:off x="3430000" y="4135667"/>
            <a:ext cx="2862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06" name="Google Shape;406;p24"/>
          <p:cNvSpPr txBox="1">
            <a:spLocks noGrp="1"/>
          </p:cNvSpPr>
          <p:nvPr>
            <p:ph type="subTitle" idx="1"/>
          </p:nvPr>
        </p:nvSpPr>
        <p:spPr>
          <a:xfrm>
            <a:off x="3430000" y="4664867"/>
            <a:ext cx="2862000" cy="10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 txBox="1">
            <a:spLocks noGrp="1"/>
          </p:cNvSpPr>
          <p:nvPr>
            <p:ph type="title" idx="3"/>
          </p:nvPr>
        </p:nvSpPr>
        <p:spPr>
          <a:xfrm>
            <a:off x="8370000" y="4135667"/>
            <a:ext cx="2862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08" name="Google Shape;408;p24"/>
          <p:cNvSpPr txBox="1">
            <a:spLocks noGrp="1"/>
          </p:cNvSpPr>
          <p:nvPr>
            <p:ph type="subTitle" idx="4"/>
          </p:nvPr>
        </p:nvSpPr>
        <p:spPr>
          <a:xfrm>
            <a:off x="8370000" y="4664867"/>
            <a:ext cx="2862000" cy="10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24"/>
          <p:cNvSpPr txBox="1">
            <a:spLocks noGrp="1"/>
          </p:cNvSpPr>
          <p:nvPr>
            <p:ph type="title" idx="5"/>
          </p:nvPr>
        </p:nvSpPr>
        <p:spPr>
          <a:xfrm>
            <a:off x="960000" y="2255667"/>
            <a:ext cx="2862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10" name="Google Shape;410;p24"/>
          <p:cNvSpPr txBox="1">
            <a:spLocks noGrp="1"/>
          </p:cNvSpPr>
          <p:nvPr>
            <p:ph type="subTitle" idx="6"/>
          </p:nvPr>
        </p:nvSpPr>
        <p:spPr>
          <a:xfrm>
            <a:off x="960000" y="2784867"/>
            <a:ext cx="2862000" cy="10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4"/>
          <p:cNvSpPr txBox="1">
            <a:spLocks noGrp="1"/>
          </p:cNvSpPr>
          <p:nvPr>
            <p:ph type="title" idx="7"/>
          </p:nvPr>
        </p:nvSpPr>
        <p:spPr>
          <a:xfrm>
            <a:off x="5900000" y="2255667"/>
            <a:ext cx="2862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12" name="Google Shape;412;p24"/>
          <p:cNvSpPr txBox="1">
            <a:spLocks noGrp="1"/>
          </p:cNvSpPr>
          <p:nvPr>
            <p:ph type="subTitle" idx="8"/>
          </p:nvPr>
        </p:nvSpPr>
        <p:spPr>
          <a:xfrm>
            <a:off x="5900000" y="2784867"/>
            <a:ext cx="2862000" cy="10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2652408" y="181"/>
            <a:ext cx="6887160" cy="6657503"/>
            <a:chOff x="3319625" y="2830275"/>
            <a:chExt cx="1130550" cy="1092875"/>
          </a:xfrm>
        </p:grpSpPr>
        <p:sp>
          <p:nvSpPr>
            <p:cNvPr id="414" name="Google Shape;414;p24"/>
            <p:cNvSpPr/>
            <p:nvPr/>
          </p:nvSpPr>
          <p:spPr>
            <a:xfrm>
              <a:off x="4092000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24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210914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 4" preserve="1">
  <p:cSld name="Title and Four Columns  4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25"/>
          <p:cNvGrpSpPr/>
          <p:nvPr/>
        </p:nvGrpSpPr>
        <p:grpSpPr>
          <a:xfrm>
            <a:off x="2652408" y="181"/>
            <a:ext cx="6887160" cy="6657503"/>
            <a:chOff x="3319625" y="2830275"/>
            <a:chExt cx="1130550" cy="1092875"/>
          </a:xfrm>
        </p:grpSpPr>
        <p:sp>
          <p:nvSpPr>
            <p:cNvPr id="427" name="Google Shape;427;p25"/>
            <p:cNvSpPr/>
            <p:nvPr/>
          </p:nvSpPr>
          <p:spPr>
            <a:xfrm>
              <a:off x="4092000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8" name="Google Shape;438;p2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12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25"/>
          <p:cNvSpPr txBox="1">
            <a:spLocks noGrp="1"/>
          </p:cNvSpPr>
          <p:nvPr>
            <p:ph type="title" idx="2"/>
          </p:nvPr>
        </p:nvSpPr>
        <p:spPr>
          <a:xfrm>
            <a:off x="3638000" y="4549600"/>
            <a:ext cx="2238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40" name="Google Shape;440;p25"/>
          <p:cNvSpPr txBox="1">
            <a:spLocks noGrp="1"/>
          </p:cNvSpPr>
          <p:nvPr>
            <p:ph type="subTitle" idx="1"/>
          </p:nvPr>
        </p:nvSpPr>
        <p:spPr>
          <a:xfrm>
            <a:off x="3638000" y="5078800"/>
            <a:ext cx="2238000" cy="10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25"/>
          <p:cNvSpPr txBox="1">
            <a:spLocks noGrp="1"/>
          </p:cNvSpPr>
          <p:nvPr>
            <p:ph type="title" idx="3"/>
          </p:nvPr>
        </p:nvSpPr>
        <p:spPr>
          <a:xfrm>
            <a:off x="8994000" y="4549600"/>
            <a:ext cx="2238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42" name="Google Shape;442;p25"/>
          <p:cNvSpPr txBox="1">
            <a:spLocks noGrp="1"/>
          </p:cNvSpPr>
          <p:nvPr>
            <p:ph type="subTitle" idx="4"/>
          </p:nvPr>
        </p:nvSpPr>
        <p:spPr>
          <a:xfrm>
            <a:off x="8994000" y="5078800"/>
            <a:ext cx="2238000" cy="10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title" idx="5"/>
          </p:nvPr>
        </p:nvSpPr>
        <p:spPr>
          <a:xfrm>
            <a:off x="960000" y="4549600"/>
            <a:ext cx="2238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44" name="Google Shape;444;p25"/>
          <p:cNvSpPr txBox="1">
            <a:spLocks noGrp="1"/>
          </p:cNvSpPr>
          <p:nvPr>
            <p:ph type="subTitle" idx="6"/>
          </p:nvPr>
        </p:nvSpPr>
        <p:spPr>
          <a:xfrm>
            <a:off x="960000" y="5078800"/>
            <a:ext cx="2238000" cy="10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25"/>
          <p:cNvSpPr txBox="1">
            <a:spLocks noGrp="1"/>
          </p:cNvSpPr>
          <p:nvPr>
            <p:ph type="title" idx="7"/>
          </p:nvPr>
        </p:nvSpPr>
        <p:spPr>
          <a:xfrm>
            <a:off x="6316000" y="4549600"/>
            <a:ext cx="2238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46" name="Google Shape;446;p25"/>
          <p:cNvSpPr txBox="1">
            <a:spLocks noGrp="1"/>
          </p:cNvSpPr>
          <p:nvPr>
            <p:ph type="subTitle" idx="8"/>
          </p:nvPr>
        </p:nvSpPr>
        <p:spPr>
          <a:xfrm>
            <a:off x="6316000" y="5078800"/>
            <a:ext cx="2238000" cy="10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9396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 preserve="1">
  <p:cSld name="Section header 2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6"/>
          <p:cNvSpPr/>
          <p:nvPr/>
        </p:nvSpPr>
        <p:spPr>
          <a:xfrm rot="7605167">
            <a:off x="8208894" y="1437762"/>
            <a:ext cx="2583045" cy="6861373"/>
          </a:xfrm>
          <a:prstGeom prst="trapezoid">
            <a:avLst>
              <a:gd name="adj" fmla="val 23540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9" name="Google Shape;449;p26"/>
          <p:cNvSpPr txBox="1">
            <a:spLocks noGrp="1"/>
          </p:cNvSpPr>
          <p:nvPr>
            <p:ph type="title"/>
          </p:nvPr>
        </p:nvSpPr>
        <p:spPr>
          <a:xfrm>
            <a:off x="3991801" y="3079500"/>
            <a:ext cx="4208400" cy="7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50" name="Google Shape;450;p26"/>
          <p:cNvSpPr txBox="1">
            <a:spLocks noGrp="1"/>
          </p:cNvSpPr>
          <p:nvPr>
            <p:ph type="title" idx="2" hasCustomPrompt="1"/>
          </p:nvPr>
        </p:nvSpPr>
        <p:spPr>
          <a:xfrm>
            <a:off x="5476401" y="1653133"/>
            <a:ext cx="1239200" cy="1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1"/>
          </p:nvPr>
        </p:nvSpPr>
        <p:spPr>
          <a:xfrm>
            <a:off x="4482200" y="3781500"/>
            <a:ext cx="3227600" cy="8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 rot="-7662554">
            <a:off x="1300211" y="1437655"/>
            <a:ext cx="2583157" cy="6861535"/>
          </a:xfrm>
          <a:prstGeom prst="trapezoid">
            <a:avLst>
              <a:gd name="adj" fmla="val 23540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3" name="Google Shape;453;p26"/>
          <p:cNvSpPr/>
          <p:nvPr/>
        </p:nvSpPr>
        <p:spPr>
          <a:xfrm rot="-3194833">
            <a:off x="1317467" y="-1483292"/>
            <a:ext cx="2583045" cy="6861373"/>
          </a:xfrm>
          <a:prstGeom prst="trapezoid">
            <a:avLst>
              <a:gd name="adj" fmla="val 23540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4" name="Google Shape;454;p26"/>
          <p:cNvSpPr/>
          <p:nvPr/>
        </p:nvSpPr>
        <p:spPr>
          <a:xfrm rot="3137446">
            <a:off x="8226038" y="-1483345"/>
            <a:ext cx="2583157" cy="6861535"/>
          </a:xfrm>
          <a:prstGeom prst="trapezoid">
            <a:avLst>
              <a:gd name="adj" fmla="val 23540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55" name="Google Shape;455;p26"/>
          <p:cNvGrpSpPr/>
          <p:nvPr/>
        </p:nvGrpSpPr>
        <p:grpSpPr>
          <a:xfrm>
            <a:off x="960076" y="-1607275"/>
            <a:ext cx="10272027" cy="9929425"/>
            <a:chOff x="3319625" y="2830275"/>
            <a:chExt cx="1130550" cy="1092875"/>
          </a:xfrm>
        </p:grpSpPr>
        <p:sp>
          <p:nvSpPr>
            <p:cNvPr id="456" name="Google Shape;456;p26"/>
            <p:cNvSpPr/>
            <p:nvPr/>
          </p:nvSpPr>
          <p:spPr>
            <a:xfrm>
              <a:off x="4092000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452059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7"/>
          <p:cNvSpPr txBox="1">
            <a:spLocks noGrp="1"/>
          </p:cNvSpPr>
          <p:nvPr>
            <p:ph type="title"/>
          </p:nvPr>
        </p:nvSpPr>
        <p:spPr>
          <a:xfrm>
            <a:off x="2813767" y="4099117"/>
            <a:ext cx="6564400" cy="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27"/>
          <p:cNvSpPr txBox="1">
            <a:spLocks noGrp="1"/>
          </p:cNvSpPr>
          <p:nvPr>
            <p:ph type="subTitle" idx="1"/>
          </p:nvPr>
        </p:nvSpPr>
        <p:spPr>
          <a:xfrm>
            <a:off x="3145667" y="2467933"/>
            <a:ext cx="5900400" cy="16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27"/>
          <p:cNvSpPr/>
          <p:nvPr/>
        </p:nvSpPr>
        <p:spPr>
          <a:xfrm rot="-3073427">
            <a:off x="715016" y="567931"/>
            <a:ext cx="2582869" cy="6861477"/>
          </a:xfrm>
          <a:prstGeom prst="trapezoid">
            <a:avLst>
              <a:gd name="adj" fmla="val 23540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71" name="Google Shape;471;p27"/>
          <p:cNvGrpSpPr/>
          <p:nvPr/>
        </p:nvGrpSpPr>
        <p:grpSpPr>
          <a:xfrm>
            <a:off x="2652408" y="181"/>
            <a:ext cx="6887160" cy="6657503"/>
            <a:chOff x="3319625" y="2830275"/>
            <a:chExt cx="1130550" cy="1092875"/>
          </a:xfrm>
        </p:grpSpPr>
        <p:sp>
          <p:nvSpPr>
            <p:cNvPr id="472" name="Google Shape;472;p27"/>
            <p:cNvSpPr/>
            <p:nvPr/>
          </p:nvSpPr>
          <p:spPr>
            <a:xfrm>
              <a:off x="4092000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7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7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7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7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012756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>
  <p:cSld name="Thanks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8"/>
          <p:cNvSpPr txBox="1">
            <a:spLocks noGrp="1"/>
          </p:cNvSpPr>
          <p:nvPr>
            <p:ph type="title"/>
          </p:nvPr>
        </p:nvSpPr>
        <p:spPr>
          <a:xfrm>
            <a:off x="960000" y="861700"/>
            <a:ext cx="5136000" cy="10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56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85" name="Google Shape;485;p28"/>
          <p:cNvSpPr txBox="1">
            <a:spLocks noGrp="1"/>
          </p:cNvSpPr>
          <p:nvPr>
            <p:ph type="subTitle" idx="1"/>
          </p:nvPr>
        </p:nvSpPr>
        <p:spPr>
          <a:xfrm>
            <a:off x="960000" y="1927300"/>
            <a:ext cx="5136000" cy="18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28"/>
          <p:cNvSpPr txBox="1"/>
          <p:nvPr/>
        </p:nvSpPr>
        <p:spPr>
          <a:xfrm>
            <a:off x="960000" y="4576800"/>
            <a:ext cx="4543200" cy="1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-GB" sz="1600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-GB" sz="1600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-GB" sz="1600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  <a:endParaRPr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487" name="Google Shape;487;p28"/>
          <p:cNvGrpSpPr/>
          <p:nvPr/>
        </p:nvGrpSpPr>
        <p:grpSpPr>
          <a:xfrm>
            <a:off x="4909046" y="-142255"/>
            <a:ext cx="7181103" cy="6941505"/>
            <a:chOff x="3319625" y="2830275"/>
            <a:chExt cx="1130550" cy="1092875"/>
          </a:xfrm>
        </p:grpSpPr>
        <p:sp>
          <p:nvSpPr>
            <p:cNvPr id="488" name="Google Shape;488;p28"/>
            <p:cNvSpPr/>
            <p:nvPr/>
          </p:nvSpPr>
          <p:spPr>
            <a:xfrm>
              <a:off x="4092000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608920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Background 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29"/>
          <p:cNvGrpSpPr/>
          <p:nvPr/>
        </p:nvGrpSpPr>
        <p:grpSpPr>
          <a:xfrm>
            <a:off x="959520" y="-1534459"/>
            <a:ext cx="10272328" cy="9929863"/>
            <a:chOff x="3319625" y="2830275"/>
            <a:chExt cx="1130550" cy="1092875"/>
          </a:xfrm>
        </p:grpSpPr>
        <p:sp>
          <p:nvSpPr>
            <p:cNvPr id="501" name="Google Shape;501;p29"/>
            <p:cNvSpPr/>
            <p:nvPr/>
          </p:nvSpPr>
          <p:spPr>
            <a:xfrm>
              <a:off x="4092027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120382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 preserve="1">
  <p:cSld name="Background 2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30"/>
          <p:cNvGrpSpPr/>
          <p:nvPr/>
        </p:nvGrpSpPr>
        <p:grpSpPr>
          <a:xfrm>
            <a:off x="4909046" y="-142255"/>
            <a:ext cx="7181103" cy="6941505"/>
            <a:chOff x="3319625" y="2830275"/>
            <a:chExt cx="1130550" cy="1092875"/>
          </a:xfrm>
        </p:grpSpPr>
        <p:sp>
          <p:nvSpPr>
            <p:cNvPr id="514" name="Google Shape;514;p30"/>
            <p:cNvSpPr/>
            <p:nvPr/>
          </p:nvSpPr>
          <p:spPr>
            <a:xfrm>
              <a:off x="4092000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25" name="Google Shape;525;p30"/>
          <p:cNvSpPr/>
          <p:nvPr/>
        </p:nvSpPr>
        <p:spPr>
          <a:xfrm rot="-7662554">
            <a:off x="1300211" y="1437655"/>
            <a:ext cx="2583157" cy="6861535"/>
          </a:xfrm>
          <a:prstGeom prst="trapezoid">
            <a:avLst>
              <a:gd name="adj" fmla="val 23540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30"/>
          <p:cNvSpPr/>
          <p:nvPr/>
        </p:nvSpPr>
        <p:spPr>
          <a:xfrm rot="-3194833">
            <a:off x="1317467" y="-1483292"/>
            <a:ext cx="2583045" cy="6861373"/>
          </a:xfrm>
          <a:prstGeom prst="trapezoid">
            <a:avLst>
              <a:gd name="adj" fmla="val 23540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2127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4"/>
          <p:cNvGrpSpPr/>
          <p:nvPr/>
        </p:nvGrpSpPr>
        <p:grpSpPr>
          <a:xfrm>
            <a:off x="6488187" y="798558"/>
            <a:ext cx="5445483" cy="5263869"/>
            <a:chOff x="3319625" y="2830275"/>
            <a:chExt cx="1130550" cy="1092875"/>
          </a:xfrm>
        </p:grpSpPr>
        <p:sp>
          <p:nvSpPr>
            <p:cNvPr id="53" name="Google Shape;53;p4"/>
            <p:cNvSpPr/>
            <p:nvPr/>
          </p:nvSpPr>
          <p:spPr>
            <a:xfrm>
              <a:off x="4092000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333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body" idx="1"/>
          </p:nvPr>
        </p:nvSpPr>
        <p:spPr>
          <a:xfrm>
            <a:off x="960000" y="1404400"/>
            <a:ext cx="10272000" cy="47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 sz="1600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90176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 preserve="1">
  <p:cSld name="Background 3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31"/>
          <p:cNvGrpSpPr/>
          <p:nvPr/>
        </p:nvGrpSpPr>
        <p:grpSpPr>
          <a:xfrm>
            <a:off x="959520" y="-1534459"/>
            <a:ext cx="10272328" cy="9929863"/>
            <a:chOff x="3319625" y="2830275"/>
            <a:chExt cx="1130550" cy="1092875"/>
          </a:xfrm>
        </p:grpSpPr>
        <p:sp>
          <p:nvSpPr>
            <p:cNvPr id="529" name="Google Shape;529;p31"/>
            <p:cNvSpPr/>
            <p:nvPr/>
          </p:nvSpPr>
          <p:spPr>
            <a:xfrm>
              <a:off x="4092027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40" name="Google Shape;540;p31"/>
          <p:cNvSpPr/>
          <p:nvPr/>
        </p:nvSpPr>
        <p:spPr>
          <a:xfrm rot="-3194833">
            <a:off x="1317467" y="-1483292"/>
            <a:ext cx="2583045" cy="6861373"/>
          </a:xfrm>
          <a:prstGeom prst="trapezoid">
            <a:avLst>
              <a:gd name="adj" fmla="val 23540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1" name="Google Shape;541;p31"/>
          <p:cNvSpPr/>
          <p:nvPr/>
        </p:nvSpPr>
        <p:spPr>
          <a:xfrm rot="3137446">
            <a:off x="8226038" y="-1483345"/>
            <a:ext cx="2583157" cy="6861535"/>
          </a:xfrm>
          <a:prstGeom prst="trapezoid">
            <a:avLst>
              <a:gd name="adj" fmla="val 23540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821327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 preserve="1">
  <p:cSld name="Background 4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32"/>
          <p:cNvGrpSpPr/>
          <p:nvPr/>
        </p:nvGrpSpPr>
        <p:grpSpPr>
          <a:xfrm>
            <a:off x="-1324821" y="-142255"/>
            <a:ext cx="7181103" cy="6941505"/>
            <a:chOff x="3319625" y="2830275"/>
            <a:chExt cx="1130550" cy="1092875"/>
          </a:xfrm>
        </p:grpSpPr>
        <p:sp>
          <p:nvSpPr>
            <p:cNvPr id="544" name="Google Shape;544;p32"/>
            <p:cNvSpPr/>
            <p:nvPr/>
          </p:nvSpPr>
          <p:spPr>
            <a:xfrm>
              <a:off x="4092000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55" name="Google Shape;555;p32"/>
          <p:cNvSpPr/>
          <p:nvPr/>
        </p:nvSpPr>
        <p:spPr>
          <a:xfrm rot="5400000">
            <a:off x="7832556" y="87247"/>
            <a:ext cx="2582800" cy="6861600"/>
          </a:xfrm>
          <a:prstGeom prst="trapezoid">
            <a:avLst>
              <a:gd name="adj" fmla="val 23540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08412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BC25-E125-4959-8856-29CF88B9E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BE2F2-5864-46AF-B5C1-38FFE5AFE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68EDF-7257-48AD-8071-A9E3E8F78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89C5-0211-4DA2-B5B6-000A341F601A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56B21-A950-41BF-B4EE-1F57808C9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76E86-948F-416E-9FCE-5BC1B293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21CA-A1C9-4E8E-990A-BD2CB6D8D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5"/>
          <p:cNvGrpSpPr/>
          <p:nvPr/>
        </p:nvGrpSpPr>
        <p:grpSpPr>
          <a:xfrm>
            <a:off x="959520" y="-1534459"/>
            <a:ext cx="10272328" cy="9929863"/>
            <a:chOff x="3319625" y="2830275"/>
            <a:chExt cx="1130550" cy="1092875"/>
          </a:xfrm>
        </p:grpSpPr>
        <p:sp>
          <p:nvSpPr>
            <p:cNvPr id="68" name="Google Shape;68;p5"/>
            <p:cNvSpPr/>
            <p:nvPr/>
          </p:nvSpPr>
          <p:spPr>
            <a:xfrm>
              <a:off x="4092027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960067" y="720000"/>
            <a:ext cx="10272000" cy="12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33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title" idx="2"/>
          </p:nvPr>
        </p:nvSpPr>
        <p:spPr>
          <a:xfrm>
            <a:off x="2063267" y="3920767"/>
            <a:ext cx="2862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ubTitle" idx="1"/>
          </p:nvPr>
        </p:nvSpPr>
        <p:spPr>
          <a:xfrm>
            <a:off x="2063267" y="4449967"/>
            <a:ext cx="2862000" cy="10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 idx="3"/>
          </p:nvPr>
        </p:nvSpPr>
        <p:spPr>
          <a:xfrm>
            <a:off x="7266817" y="3920767"/>
            <a:ext cx="28620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4"/>
          </p:nvPr>
        </p:nvSpPr>
        <p:spPr>
          <a:xfrm>
            <a:off x="7266817" y="4449967"/>
            <a:ext cx="2862000" cy="10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055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6"/>
          <p:cNvGrpSpPr/>
          <p:nvPr/>
        </p:nvGrpSpPr>
        <p:grpSpPr>
          <a:xfrm>
            <a:off x="959520" y="-1534459"/>
            <a:ext cx="10272328" cy="9929863"/>
            <a:chOff x="3319625" y="2830275"/>
            <a:chExt cx="1130550" cy="1092875"/>
          </a:xfrm>
        </p:grpSpPr>
        <p:sp>
          <p:nvSpPr>
            <p:cNvPr id="86" name="Google Shape;86;p6"/>
            <p:cNvSpPr/>
            <p:nvPr/>
          </p:nvSpPr>
          <p:spPr>
            <a:xfrm>
              <a:off x="4092027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7" name="Google Shape;97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12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333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9174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60000" y="1974317"/>
            <a:ext cx="5125200" cy="22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333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ubTitle" idx="1"/>
          </p:nvPr>
        </p:nvSpPr>
        <p:spPr>
          <a:xfrm>
            <a:off x="960000" y="4273717"/>
            <a:ext cx="5125200" cy="1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8946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/>
          <p:nvPr/>
        </p:nvSpPr>
        <p:spPr>
          <a:xfrm rot="-5400000">
            <a:off x="2051131" y="-1800"/>
            <a:ext cx="2582800" cy="6861600"/>
          </a:xfrm>
          <a:prstGeom prst="trapezoid">
            <a:avLst>
              <a:gd name="adj" fmla="val 23540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3" name="Google Shape;103;p8"/>
          <p:cNvGrpSpPr/>
          <p:nvPr/>
        </p:nvGrpSpPr>
        <p:grpSpPr>
          <a:xfrm>
            <a:off x="959836" y="-1650026"/>
            <a:ext cx="10272328" cy="9929863"/>
            <a:chOff x="3319625" y="2830275"/>
            <a:chExt cx="1130550" cy="1092875"/>
          </a:xfrm>
        </p:grpSpPr>
        <p:sp>
          <p:nvSpPr>
            <p:cNvPr id="104" name="Google Shape;104;p8"/>
            <p:cNvSpPr/>
            <p:nvPr/>
          </p:nvSpPr>
          <p:spPr>
            <a:xfrm>
              <a:off x="4092027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title"/>
          </p:nvPr>
        </p:nvSpPr>
        <p:spPr>
          <a:xfrm>
            <a:off x="3015000" y="1705000"/>
            <a:ext cx="6162000" cy="34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16" name="Google Shape;116;p8"/>
          <p:cNvSpPr/>
          <p:nvPr/>
        </p:nvSpPr>
        <p:spPr>
          <a:xfrm rot="5400000">
            <a:off x="7599164" y="-1800"/>
            <a:ext cx="2582800" cy="6861600"/>
          </a:xfrm>
          <a:prstGeom prst="trapezoid">
            <a:avLst>
              <a:gd name="adj" fmla="val 23540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8573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9"/>
          <p:cNvGrpSpPr/>
          <p:nvPr/>
        </p:nvGrpSpPr>
        <p:grpSpPr>
          <a:xfrm>
            <a:off x="4710954" y="-431944"/>
            <a:ext cx="7780897" cy="7521312"/>
            <a:chOff x="3319625" y="2830275"/>
            <a:chExt cx="1130550" cy="1092875"/>
          </a:xfrm>
        </p:grpSpPr>
        <p:sp>
          <p:nvSpPr>
            <p:cNvPr id="119" name="Google Shape;119;p9"/>
            <p:cNvSpPr/>
            <p:nvPr/>
          </p:nvSpPr>
          <p:spPr>
            <a:xfrm>
              <a:off x="4092000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9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960000" y="1559617"/>
            <a:ext cx="5136000" cy="18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333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1"/>
          </p:nvPr>
        </p:nvSpPr>
        <p:spPr>
          <a:xfrm>
            <a:off x="960000" y="3425251"/>
            <a:ext cx="513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grpSp>
        <p:nvGrpSpPr>
          <p:cNvPr id="132" name="Google Shape;132;p9"/>
          <p:cNvGrpSpPr/>
          <p:nvPr/>
        </p:nvGrpSpPr>
        <p:grpSpPr>
          <a:xfrm rot="10800000">
            <a:off x="959985" y="-2561108"/>
            <a:ext cx="4208233" cy="6861600"/>
            <a:chOff x="630948" y="406325"/>
            <a:chExt cx="3156175" cy="5146200"/>
          </a:xfrm>
        </p:grpSpPr>
        <p:sp>
          <p:nvSpPr>
            <p:cNvPr id="133" name="Google Shape;133;p9"/>
            <p:cNvSpPr/>
            <p:nvPr/>
          </p:nvSpPr>
          <p:spPr>
            <a:xfrm rot="10800000">
              <a:off x="630948" y="406325"/>
              <a:ext cx="1937100" cy="5146200"/>
            </a:xfrm>
            <a:prstGeom prst="trapezoid">
              <a:avLst>
                <a:gd name="adj" fmla="val 23540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9"/>
            <p:cNvSpPr/>
            <p:nvPr/>
          </p:nvSpPr>
          <p:spPr>
            <a:xfrm rot="10800000">
              <a:off x="1240485" y="406325"/>
              <a:ext cx="1937100" cy="5146200"/>
            </a:xfrm>
            <a:prstGeom prst="trapezoid">
              <a:avLst>
                <a:gd name="adj" fmla="val 23540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9"/>
            <p:cNvSpPr/>
            <p:nvPr/>
          </p:nvSpPr>
          <p:spPr>
            <a:xfrm rot="10800000">
              <a:off x="1850023" y="406325"/>
              <a:ext cx="1937100" cy="5146200"/>
            </a:xfrm>
            <a:prstGeom prst="trapezoid">
              <a:avLst>
                <a:gd name="adj" fmla="val 23540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83814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0"/>
          <p:cNvGrpSpPr/>
          <p:nvPr/>
        </p:nvGrpSpPr>
        <p:grpSpPr>
          <a:xfrm>
            <a:off x="3647021" y="-431944"/>
            <a:ext cx="7780897" cy="7521312"/>
            <a:chOff x="3319625" y="2830275"/>
            <a:chExt cx="1130550" cy="1092875"/>
          </a:xfrm>
        </p:grpSpPr>
        <p:sp>
          <p:nvSpPr>
            <p:cNvPr id="138" name="Google Shape;138;p10"/>
            <p:cNvSpPr/>
            <p:nvPr/>
          </p:nvSpPr>
          <p:spPr>
            <a:xfrm>
              <a:off x="4092000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0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0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0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10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10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10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0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9" name="Google Shape;149;p1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122800" cy="31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64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64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64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64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64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64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64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64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145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2659B1"/>
            </a:gs>
            <a:gs pos="34000">
              <a:srgbClr val="132D59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ollkorn"/>
              <a:buNone/>
              <a:defRPr sz="2800" b="1">
                <a:solidFill>
                  <a:schemeClr val="lt1"/>
                </a:solidFill>
                <a:latin typeface="Vollkorn"/>
                <a:ea typeface="Vollkorn"/>
                <a:cs typeface="Vollkorn"/>
                <a:sym typeface="Vollkor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663267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osis"/>
              <a:buChar char="●"/>
              <a:defRPr sz="18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72615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2DD53-8AC0-953C-CAC5-C5C801869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-174">
            <a:off x="2005503" y="1744588"/>
            <a:ext cx="7915200" cy="2106400"/>
          </a:xfrm>
        </p:spPr>
        <p:txBody>
          <a:bodyPr/>
          <a:lstStyle/>
          <a:p>
            <a:r>
              <a:rPr lang="he-IL"/>
              <a:t>מעבדה חשמל 1 א'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7FF4F-20C8-7CD1-2216-41477D4E0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-695">
            <a:off x="1649573" y="3852102"/>
            <a:ext cx="9018493" cy="1029852"/>
          </a:xfrm>
        </p:spPr>
        <p:txBody>
          <a:bodyPr>
            <a:normAutofit fontScale="92500" lnSpcReduction="20000"/>
          </a:bodyPr>
          <a:lstStyle/>
          <a:p>
            <a:r>
              <a:rPr lang="he-IL" sz="2400">
                <a:latin typeface="+mj-lt"/>
                <a:cs typeface="David" panose="020E0502060401010101" pitchFamily="34" charset="-79"/>
              </a:rPr>
              <a:t>מגישים:</a:t>
            </a:r>
          </a:p>
          <a:p>
            <a:r>
              <a:rPr lang="he-IL" sz="2400">
                <a:latin typeface="+mj-lt"/>
                <a:cs typeface="David" panose="020E0502060401010101" pitchFamily="34" charset="-79"/>
              </a:rPr>
              <a:t>אסף מסרי</a:t>
            </a:r>
          </a:p>
          <a:p>
            <a:r>
              <a:rPr lang="he-IL" sz="2400">
                <a:latin typeface="+mj-lt"/>
                <a:cs typeface="David" panose="020E0502060401010101" pitchFamily="34" charset="-79"/>
              </a:rPr>
              <a:t>דנאל ורדימון</a:t>
            </a:r>
            <a:endParaRPr lang="en-US" sz="2400">
              <a:latin typeface="+mj-lt"/>
              <a:cs typeface="David" panose="020E0502060401010101" pitchFamily="34" charset="-79"/>
            </a:endParaRPr>
          </a:p>
          <a:p>
            <a:endParaRPr lang="en-IL" sz="2400">
              <a:latin typeface="+mj-lt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79457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FB8BC-6ADB-621E-4CF1-71B3906F2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/>
              <a:t>מודול של הכדור- </a:t>
            </a:r>
            <a:r>
              <a:rPr lang="en-US" err="1"/>
              <a:t>Ball_block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2B8D2-A747-77E9-7BAA-69D1B1B31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8787" y="1465992"/>
            <a:ext cx="5934075" cy="584200"/>
          </a:xfrm>
        </p:spPr>
        <p:txBody>
          <a:bodyPr>
            <a:normAutofit/>
          </a:bodyPr>
          <a:lstStyle/>
          <a:p>
            <a:pPr marL="114300" indent="0" algn="r" rtl="1">
              <a:buNone/>
            </a:pPr>
            <a:r>
              <a:rPr lang="he-IL">
                <a:cs typeface="+mn-cs"/>
              </a:rPr>
              <a:t>מודול זה אחראי על היכן לצייר את הכדור:</a:t>
            </a:r>
          </a:p>
          <a:p>
            <a:pPr algn="r" rtl="1"/>
            <a:endParaRPr lang="en-IL"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53739-2AE6-C38E-187D-46132A7E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9275" y="2397642"/>
            <a:ext cx="1914525" cy="1733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A5891B-3F2C-8F4F-44F7-0E8A3F740ADB}"/>
              </a:ext>
            </a:extLst>
          </p:cNvPr>
          <p:cNvSpPr txBox="1"/>
          <p:nvPr/>
        </p:nvSpPr>
        <p:spPr>
          <a:xfrm>
            <a:off x="8505825" y="2028310"/>
            <a:ext cx="28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>
                <a:solidFill>
                  <a:schemeClr val="bg1"/>
                </a:solidFill>
              </a:rPr>
              <a:t>Ball </a:t>
            </a:r>
            <a:r>
              <a:rPr lang="en-US" err="1">
                <a:solidFill>
                  <a:schemeClr val="bg1"/>
                </a:solidFill>
              </a:rPr>
              <a:t>move</a:t>
            </a:r>
            <a:r>
              <a:rPr lang="en-US" b="0" i="0" err="1">
                <a:solidFill>
                  <a:schemeClr val="bg1"/>
                </a:solidFill>
                <a:effectLst/>
                <a:latin typeface="Roboto" panose="020B0604020202020204" pitchFamily="2" charset="0"/>
              </a:rPr>
              <a:t>Collision</a:t>
            </a:r>
            <a:endParaRPr lang="en-IL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E6AAD6-F982-0114-8FEE-E4AA20E7FC5E}"/>
              </a:ext>
            </a:extLst>
          </p:cNvPr>
          <p:cNvSpPr txBox="1"/>
          <p:nvPr/>
        </p:nvSpPr>
        <p:spPr>
          <a:xfrm>
            <a:off x="4762500" y="2397642"/>
            <a:ext cx="3743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>
                <a:solidFill>
                  <a:schemeClr val="bg1"/>
                </a:solidFill>
              </a:rPr>
              <a:t>אחראי על מהירות הכדור ומקומו, הוא מושפע משולש </a:t>
            </a:r>
            <a:r>
              <a:rPr lang="he-IL" dirty="0">
                <a:solidFill>
                  <a:srgbClr val="FFFF00"/>
                </a:solidFill>
              </a:rPr>
              <a:t>כניסות</a:t>
            </a:r>
            <a:r>
              <a:rPr lang="he-IL" dirty="0">
                <a:solidFill>
                  <a:schemeClr val="bg1"/>
                </a:solidFill>
              </a:rPr>
              <a:t>: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he-IL" dirty="0">
                <a:solidFill>
                  <a:schemeClr val="bg1"/>
                </a:solidFill>
              </a:rPr>
              <a:t>היכן התרחשה ההתנגשות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he-IL" dirty="0">
                <a:solidFill>
                  <a:schemeClr val="bg1"/>
                </a:solidFill>
              </a:rPr>
              <a:t>מצב משחק (לדוגמה בגול)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he-IL" dirty="0">
                <a:solidFill>
                  <a:schemeClr val="bg1"/>
                </a:solidFill>
              </a:rPr>
              <a:t>הכדור נבעט על ידי שחקן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16DA9-142D-17BB-23E1-9FD10FE1F662}"/>
              </a:ext>
            </a:extLst>
          </p:cNvPr>
          <p:cNvSpPr txBox="1"/>
          <p:nvPr/>
        </p:nvSpPr>
        <p:spPr>
          <a:xfrm>
            <a:off x="9232103" y="3311554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200">
                <a:solidFill>
                  <a:srgbClr val="FFFF00"/>
                </a:solidFill>
              </a:rPr>
              <a:t>1</a:t>
            </a:r>
            <a:endParaRPr lang="en-IL" sz="120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EC369B-0501-9EA4-F1E2-B4EBACF45500}"/>
              </a:ext>
            </a:extLst>
          </p:cNvPr>
          <p:cNvSpPr txBox="1"/>
          <p:nvPr/>
        </p:nvSpPr>
        <p:spPr>
          <a:xfrm>
            <a:off x="9232103" y="3442359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200">
                <a:solidFill>
                  <a:srgbClr val="FFFF00"/>
                </a:solidFill>
              </a:rPr>
              <a:t>2</a:t>
            </a:r>
            <a:endParaRPr lang="en-IL" sz="105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E0A8D3-69B3-9521-36A3-017E8322A1EC}"/>
              </a:ext>
            </a:extLst>
          </p:cNvPr>
          <p:cNvSpPr txBox="1"/>
          <p:nvPr/>
        </p:nvSpPr>
        <p:spPr>
          <a:xfrm>
            <a:off x="9232104" y="3606892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200">
                <a:solidFill>
                  <a:srgbClr val="FFFF00"/>
                </a:solidFill>
              </a:rPr>
              <a:t>3</a:t>
            </a:r>
            <a:endParaRPr lang="en-IL" sz="105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4CC5C-39C6-1030-E19E-44FE64303E3C}"/>
              </a:ext>
            </a:extLst>
          </p:cNvPr>
          <p:cNvSpPr txBox="1"/>
          <p:nvPr/>
        </p:nvSpPr>
        <p:spPr>
          <a:xfrm>
            <a:off x="838201" y="2341213"/>
            <a:ext cx="33099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b="1">
                <a:solidFill>
                  <a:srgbClr val="C00000"/>
                </a:solidFill>
              </a:rPr>
              <a:t>יציאות</a:t>
            </a:r>
            <a:r>
              <a:rPr lang="he-IL">
                <a:solidFill>
                  <a:schemeClr val="bg1"/>
                </a:solidFill>
              </a:rPr>
              <a:t>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>
                <a:solidFill>
                  <a:schemeClr val="bg1"/>
                </a:solidFill>
              </a:rPr>
              <a:t>מיקום הפינה השמאלית העליונה של המלבן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>
                <a:solidFill>
                  <a:schemeClr val="bg1"/>
                </a:solidFill>
              </a:rPr>
              <a:t>מספק את מיקום הכדור בציר</a:t>
            </a:r>
            <a:endParaRPr lang="en-US">
              <a:solidFill>
                <a:schemeClr val="bg1"/>
              </a:solidFill>
            </a:endParaRPr>
          </a:p>
          <a:p>
            <a:pPr algn="r" rtl="1"/>
            <a:r>
              <a:rPr lang="en-US">
                <a:solidFill>
                  <a:schemeClr val="bg1"/>
                </a:solidFill>
              </a:rPr>
              <a:t>    </a:t>
            </a:r>
            <a:r>
              <a:rPr lang="he-IL">
                <a:solidFill>
                  <a:schemeClr val="bg1"/>
                </a:solidFill>
              </a:rPr>
              <a:t> ה</a:t>
            </a:r>
            <a:r>
              <a:rPr lang="en-US">
                <a:solidFill>
                  <a:schemeClr val="bg1"/>
                </a:solidFill>
              </a:rPr>
              <a:t>-</a:t>
            </a:r>
            <a:r>
              <a:rPr lang="he-IL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Y</a:t>
            </a:r>
            <a:r>
              <a:rPr lang="he-IL">
                <a:solidFill>
                  <a:schemeClr val="bg1"/>
                </a:solidFill>
              </a:rPr>
              <a:t> למיקום השחקן היריב</a:t>
            </a:r>
          </a:p>
          <a:p>
            <a:pPr algn="r" rtl="1"/>
            <a:endParaRPr lang="en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9E3392-523A-BD49-28C2-4A03C0B15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720" y="4231341"/>
            <a:ext cx="2257740" cy="19957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A62AF5-625B-C31E-B764-6EBAD47294E2}"/>
              </a:ext>
            </a:extLst>
          </p:cNvPr>
          <p:cNvSpPr txBox="1"/>
          <p:nvPr/>
        </p:nvSpPr>
        <p:spPr>
          <a:xfrm>
            <a:off x="4726860" y="4220015"/>
            <a:ext cx="396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שליחת מיקום מדויק של תחילת ציור הכדור למודול ה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bitmap</a:t>
            </a:r>
            <a:r>
              <a:rPr lang="he-IL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בתוך המלבן שלו, ושליחת אות לתחילת הציור (אות ה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drawing request</a:t>
            </a:r>
            <a:r>
              <a:rPr lang="he-IL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כלומר מתי להתחיל לצייר).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76A371-AEFA-45F6-6370-C4663C399AF9}"/>
              </a:ext>
            </a:extLst>
          </p:cNvPr>
          <p:cNvSpPr txBox="1"/>
          <p:nvPr/>
        </p:nvSpPr>
        <p:spPr>
          <a:xfrm>
            <a:off x="439898" y="4131445"/>
            <a:ext cx="353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>
                <a:solidFill>
                  <a:srgbClr val="C00000"/>
                </a:solidFill>
              </a:rPr>
              <a:t>יציאות</a:t>
            </a:r>
            <a:r>
              <a:rPr lang="he-IL">
                <a:solidFill>
                  <a:schemeClr val="bg1"/>
                </a:solidFill>
              </a:rPr>
              <a:t>:</a:t>
            </a:r>
          </a:p>
          <a:p>
            <a:pPr algn="r" rtl="1"/>
            <a:r>
              <a:rPr lang="he-IL">
                <a:solidFill>
                  <a:schemeClr val="bg1"/>
                </a:solidFill>
              </a:rPr>
              <a:t>מיקום ובקשת ציור המלבן/ריבוע</a:t>
            </a:r>
            <a:endParaRPr lang="en-IL">
              <a:solidFill>
                <a:schemeClr val="bg1"/>
              </a:solidFill>
            </a:endParaRPr>
          </a:p>
        </p:txBody>
      </p:sp>
      <p:grpSp>
        <p:nvGrpSpPr>
          <p:cNvPr id="17" name="Google Shape;838;p55">
            <a:extLst>
              <a:ext uri="{FF2B5EF4-FFF2-40B4-BE49-F238E27FC236}">
                <a16:creationId xmlns:a16="http://schemas.microsoft.com/office/drawing/2014/main" id="{9F96F8CF-21C4-9E2D-7860-E8BF7127AB89}"/>
              </a:ext>
            </a:extLst>
          </p:cNvPr>
          <p:cNvGrpSpPr/>
          <p:nvPr/>
        </p:nvGrpSpPr>
        <p:grpSpPr>
          <a:xfrm flipH="1">
            <a:off x="2109267" y="211187"/>
            <a:ext cx="1867579" cy="2186455"/>
            <a:chOff x="719993" y="-6695875"/>
            <a:chExt cx="9543070" cy="11206841"/>
          </a:xfrm>
        </p:grpSpPr>
        <p:sp>
          <p:nvSpPr>
            <p:cNvPr id="18" name="Google Shape;839;p55">
              <a:extLst>
                <a:ext uri="{FF2B5EF4-FFF2-40B4-BE49-F238E27FC236}">
                  <a16:creationId xmlns:a16="http://schemas.microsoft.com/office/drawing/2014/main" id="{58A40C1E-185A-752B-AFF8-64A0D3D292BA}"/>
                </a:ext>
              </a:extLst>
            </p:cNvPr>
            <p:cNvSpPr/>
            <p:nvPr/>
          </p:nvSpPr>
          <p:spPr>
            <a:xfrm>
              <a:off x="719993" y="-6695875"/>
              <a:ext cx="8352919" cy="11206841"/>
            </a:xfrm>
            <a:custGeom>
              <a:avLst/>
              <a:gdLst/>
              <a:ahLst/>
              <a:cxnLst/>
              <a:rect l="l" t="t" r="r" b="b"/>
              <a:pathLst>
                <a:path w="56869" h="76298" extrusionOk="0">
                  <a:moveTo>
                    <a:pt x="41063" y="0"/>
                  </a:moveTo>
                  <a:lnTo>
                    <a:pt x="40867" y="131"/>
                  </a:lnTo>
                  <a:lnTo>
                    <a:pt x="40801" y="262"/>
                  </a:lnTo>
                  <a:lnTo>
                    <a:pt x="40583" y="437"/>
                  </a:lnTo>
                  <a:lnTo>
                    <a:pt x="40125" y="699"/>
                  </a:lnTo>
                  <a:lnTo>
                    <a:pt x="39841" y="764"/>
                  </a:lnTo>
                  <a:lnTo>
                    <a:pt x="39710" y="764"/>
                  </a:lnTo>
                  <a:lnTo>
                    <a:pt x="39644" y="699"/>
                  </a:lnTo>
                  <a:lnTo>
                    <a:pt x="39601" y="655"/>
                  </a:lnTo>
                  <a:lnTo>
                    <a:pt x="39666" y="633"/>
                  </a:lnTo>
                  <a:lnTo>
                    <a:pt x="39710" y="524"/>
                  </a:lnTo>
                  <a:lnTo>
                    <a:pt x="39732" y="284"/>
                  </a:lnTo>
                  <a:lnTo>
                    <a:pt x="39644" y="197"/>
                  </a:lnTo>
                  <a:lnTo>
                    <a:pt x="39622" y="218"/>
                  </a:lnTo>
                  <a:lnTo>
                    <a:pt x="39601" y="197"/>
                  </a:lnTo>
                  <a:lnTo>
                    <a:pt x="39470" y="175"/>
                  </a:lnTo>
                  <a:lnTo>
                    <a:pt x="39404" y="262"/>
                  </a:lnTo>
                  <a:lnTo>
                    <a:pt x="39077" y="459"/>
                  </a:lnTo>
                  <a:lnTo>
                    <a:pt x="38684" y="546"/>
                  </a:lnTo>
                  <a:lnTo>
                    <a:pt x="38531" y="524"/>
                  </a:lnTo>
                  <a:lnTo>
                    <a:pt x="38247" y="633"/>
                  </a:lnTo>
                  <a:lnTo>
                    <a:pt x="38138" y="742"/>
                  </a:lnTo>
                  <a:lnTo>
                    <a:pt x="38007" y="742"/>
                  </a:lnTo>
                  <a:lnTo>
                    <a:pt x="37636" y="764"/>
                  </a:lnTo>
                  <a:lnTo>
                    <a:pt x="36894" y="895"/>
                  </a:lnTo>
                  <a:lnTo>
                    <a:pt x="36544" y="1070"/>
                  </a:lnTo>
                  <a:lnTo>
                    <a:pt x="35846" y="1070"/>
                  </a:lnTo>
                  <a:lnTo>
                    <a:pt x="35300" y="1266"/>
                  </a:lnTo>
                  <a:lnTo>
                    <a:pt x="34973" y="1506"/>
                  </a:lnTo>
                  <a:lnTo>
                    <a:pt x="34820" y="1659"/>
                  </a:lnTo>
                  <a:lnTo>
                    <a:pt x="34492" y="1899"/>
                  </a:lnTo>
                  <a:lnTo>
                    <a:pt x="34034" y="2314"/>
                  </a:lnTo>
                  <a:lnTo>
                    <a:pt x="33816" y="2663"/>
                  </a:lnTo>
                  <a:lnTo>
                    <a:pt x="33728" y="2860"/>
                  </a:lnTo>
                  <a:lnTo>
                    <a:pt x="33575" y="2991"/>
                  </a:lnTo>
                  <a:lnTo>
                    <a:pt x="33444" y="3362"/>
                  </a:lnTo>
                  <a:lnTo>
                    <a:pt x="33401" y="3537"/>
                  </a:lnTo>
                  <a:lnTo>
                    <a:pt x="33335" y="3646"/>
                  </a:lnTo>
                  <a:lnTo>
                    <a:pt x="33292" y="3755"/>
                  </a:lnTo>
                  <a:lnTo>
                    <a:pt x="33182" y="3864"/>
                  </a:lnTo>
                  <a:lnTo>
                    <a:pt x="33095" y="4082"/>
                  </a:lnTo>
                  <a:lnTo>
                    <a:pt x="33117" y="4454"/>
                  </a:lnTo>
                  <a:lnTo>
                    <a:pt x="33095" y="4716"/>
                  </a:lnTo>
                  <a:lnTo>
                    <a:pt x="33051" y="4999"/>
                  </a:lnTo>
                  <a:lnTo>
                    <a:pt x="33139" y="5632"/>
                  </a:lnTo>
                  <a:lnTo>
                    <a:pt x="33292" y="5916"/>
                  </a:lnTo>
                  <a:lnTo>
                    <a:pt x="33313" y="5938"/>
                  </a:lnTo>
                  <a:lnTo>
                    <a:pt x="33292" y="5982"/>
                  </a:lnTo>
                  <a:lnTo>
                    <a:pt x="33357" y="6200"/>
                  </a:lnTo>
                  <a:lnTo>
                    <a:pt x="33292" y="6440"/>
                  </a:lnTo>
                  <a:lnTo>
                    <a:pt x="33182" y="6527"/>
                  </a:lnTo>
                  <a:lnTo>
                    <a:pt x="33073" y="6637"/>
                  </a:lnTo>
                  <a:lnTo>
                    <a:pt x="33008" y="6658"/>
                  </a:lnTo>
                  <a:lnTo>
                    <a:pt x="32964" y="6746"/>
                  </a:lnTo>
                  <a:lnTo>
                    <a:pt x="32899" y="6920"/>
                  </a:lnTo>
                  <a:lnTo>
                    <a:pt x="32833" y="7095"/>
                  </a:lnTo>
                  <a:lnTo>
                    <a:pt x="32702" y="7466"/>
                  </a:lnTo>
                  <a:lnTo>
                    <a:pt x="32746" y="8187"/>
                  </a:lnTo>
                  <a:lnTo>
                    <a:pt x="32899" y="8536"/>
                  </a:lnTo>
                  <a:lnTo>
                    <a:pt x="32942" y="8558"/>
                  </a:lnTo>
                  <a:lnTo>
                    <a:pt x="32942" y="8601"/>
                  </a:lnTo>
                  <a:lnTo>
                    <a:pt x="32920" y="8710"/>
                  </a:lnTo>
                  <a:lnTo>
                    <a:pt x="32942" y="8994"/>
                  </a:lnTo>
                  <a:lnTo>
                    <a:pt x="33073" y="9082"/>
                  </a:lnTo>
                  <a:lnTo>
                    <a:pt x="33139" y="9147"/>
                  </a:lnTo>
                  <a:lnTo>
                    <a:pt x="33226" y="9322"/>
                  </a:lnTo>
                  <a:lnTo>
                    <a:pt x="33313" y="9322"/>
                  </a:lnTo>
                  <a:lnTo>
                    <a:pt x="33444" y="9300"/>
                  </a:lnTo>
                  <a:lnTo>
                    <a:pt x="33619" y="9344"/>
                  </a:lnTo>
                  <a:lnTo>
                    <a:pt x="33750" y="9562"/>
                  </a:lnTo>
                  <a:lnTo>
                    <a:pt x="33816" y="9737"/>
                  </a:lnTo>
                  <a:lnTo>
                    <a:pt x="33881" y="9955"/>
                  </a:lnTo>
                  <a:lnTo>
                    <a:pt x="33925" y="10457"/>
                  </a:lnTo>
                  <a:lnTo>
                    <a:pt x="33925" y="10697"/>
                  </a:lnTo>
                  <a:lnTo>
                    <a:pt x="33859" y="10915"/>
                  </a:lnTo>
                  <a:lnTo>
                    <a:pt x="33554" y="11221"/>
                  </a:lnTo>
                  <a:lnTo>
                    <a:pt x="33444" y="11439"/>
                  </a:lnTo>
                  <a:lnTo>
                    <a:pt x="33313" y="11527"/>
                  </a:lnTo>
                  <a:lnTo>
                    <a:pt x="33117" y="11548"/>
                  </a:lnTo>
                  <a:lnTo>
                    <a:pt x="32811" y="11570"/>
                  </a:lnTo>
                  <a:lnTo>
                    <a:pt x="32418" y="11723"/>
                  </a:lnTo>
                  <a:lnTo>
                    <a:pt x="32200" y="11920"/>
                  </a:lnTo>
                  <a:lnTo>
                    <a:pt x="32113" y="12094"/>
                  </a:lnTo>
                  <a:lnTo>
                    <a:pt x="32069" y="12203"/>
                  </a:lnTo>
                  <a:lnTo>
                    <a:pt x="32004" y="12334"/>
                  </a:lnTo>
                  <a:lnTo>
                    <a:pt x="31960" y="12553"/>
                  </a:lnTo>
                  <a:lnTo>
                    <a:pt x="31916" y="12793"/>
                  </a:lnTo>
                  <a:lnTo>
                    <a:pt x="31873" y="13120"/>
                  </a:lnTo>
                  <a:lnTo>
                    <a:pt x="31545" y="13579"/>
                  </a:lnTo>
                  <a:lnTo>
                    <a:pt x="31240" y="13731"/>
                  </a:lnTo>
                  <a:lnTo>
                    <a:pt x="31087" y="13841"/>
                  </a:lnTo>
                  <a:lnTo>
                    <a:pt x="30912" y="13972"/>
                  </a:lnTo>
                  <a:lnTo>
                    <a:pt x="30868" y="14015"/>
                  </a:lnTo>
                  <a:lnTo>
                    <a:pt x="30825" y="13993"/>
                  </a:lnTo>
                  <a:lnTo>
                    <a:pt x="30606" y="14015"/>
                  </a:lnTo>
                  <a:lnTo>
                    <a:pt x="30454" y="14168"/>
                  </a:lnTo>
                  <a:lnTo>
                    <a:pt x="30235" y="14299"/>
                  </a:lnTo>
                  <a:lnTo>
                    <a:pt x="30017" y="14430"/>
                  </a:lnTo>
                  <a:lnTo>
                    <a:pt x="29886" y="14474"/>
                  </a:lnTo>
                  <a:lnTo>
                    <a:pt x="29646" y="14517"/>
                  </a:lnTo>
                  <a:lnTo>
                    <a:pt x="29559" y="14627"/>
                  </a:lnTo>
                  <a:lnTo>
                    <a:pt x="29384" y="14692"/>
                  </a:lnTo>
                  <a:lnTo>
                    <a:pt x="29231" y="14758"/>
                  </a:lnTo>
                  <a:lnTo>
                    <a:pt x="28249" y="15325"/>
                  </a:lnTo>
                  <a:lnTo>
                    <a:pt x="27223" y="15849"/>
                  </a:lnTo>
                  <a:lnTo>
                    <a:pt x="26917" y="16024"/>
                  </a:lnTo>
                  <a:lnTo>
                    <a:pt x="26415" y="16569"/>
                  </a:lnTo>
                  <a:lnTo>
                    <a:pt x="26306" y="16941"/>
                  </a:lnTo>
                  <a:lnTo>
                    <a:pt x="26131" y="17268"/>
                  </a:lnTo>
                  <a:lnTo>
                    <a:pt x="25957" y="17595"/>
                  </a:lnTo>
                  <a:lnTo>
                    <a:pt x="25869" y="17770"/>
                  </a:lnTo>
                  <a:lnTo>
                    <a:pt x="25782" y="17945"/>
                  </a:lnTo>
                  <a:lnTo>
                    <a:pt x="25738" y="18010"/>
                  </a:lnTo>
                  <a:lnTo>
                    <a:pt x="25695" y="18054"/>
                  </a:lnTo>
                  <a:lnTo>
                    <a:pt x="25564" y="18338"/>
                  </a:lnTo>
                  <a:lnTo>
                    <a:pt x="25433" y="18665"/>
                  </a:lnTo>
                  <a:lnTo>
                    <a:pt x="25236" y="19124"/>
                  </a:lnTo>
                  <a:lnTo>
                    <a:pt x="25040" y="19582"/>
                  </a:lnTo>
                  <a:lnTo>
                    <a:pt x="24887" y="19844"/>
                  </a:lnTo>
                  <a:lnTo>
                    <a:pt x="24778" y="20106"/>
                  </a:lnTo>
                  <a:lnTo>
                    <a:pt x="24734" y="20171"/>
                  </a:lnTo>
                  <a:lnTo>
                    <a:pt x="24690" y="20215"/>
                  </a:lnTo>
                  <a:lnTo>
                    <a:pt x="24538" y="20412"/>
                  </a:lnTo>
                  <a:lnTo>
                    <a:pt x="24494" y="20674"/>
                  </a:lnTo>
                  <a:lnTo>
                    <a:pt x="24407" y="20957"/>
                  </a:lnTo>
                  <a:lnTo>
                    <a:pt x="24232" y="21197"/>
                  </a:lnTo>
                  <a:lnTo>
                    <a:pt x="24036" y="21459"/>
                  </a:lnTo>
                  <a:lnTo>
                    <a:pt x="23948" y="21809"/>
                  </a:lnTo>
                  <a:lnTo>
                    <a:pt x="23905" y="22005"/>
                  </a:lnTo>
                  <a:lnTo>
                    <a:pt x="23795" y="22180"/>
                  </a:lnTo>
                  <a:lnTo>
                    <a:pt x="23599" y="22376"/>
                  </a:lnTo>
                  <a:lnTo>
                    <a:pt x="23402" y="22835"/>
                  </a:lnTo>
                  <a:lnTo>
                    <a:pt x="23337" y="23119"/>
                  </a:lnTo>
                  <a:lnTo>
                    <a:pt x="23337" y="23140"/>
                  </a:lnTo>
                  <a:lnTo>
                    <a:pt x="23293" y="23162"/>
                  </a:lnTo>
                  <a:lnTo>
                    <a:pt x="23140" y="23315"/>
                  </a:lnTo>
                  <a:lnTo>
                    <a:pt x="22922" y="23686"/>
                  </a:lnTo>
                  <a:lnTo>
                    <a:pt x="22900" y="23904"/>
                  </a:lnTo>
                  <a:lnTo>
                    <a:pt x="22726" y="24101"/>
                  </a:lnTo>
                  <a:lnTo>
                    <a:pt x="22638" y="24341"/>
                  </a:lnTo>
                  <a:lnTo>
                    <a:pt x="22573" y="24385"/>
                  </a:lnTo>
                  <a:lnTo>
                    <a:pt x="22420" y="24494"/>
                  </a:lnTo>
                  <a:lnTo>
                    <a:pt x="22420" y="24603"/>
                  </a:lnTo>
                  <a:lnTo>
                    <a:pt x="22289" y="24952"/>
                  </a:lnTo>
                  <a:lnTo>
                    <a:pt x="21918" y="25585"/>
                  </a:lnTo>
                  <a:lnTo>
                    <a:pt x="21831" y="25957"/>
                  </a:lnTo>
                  <a:lnTo>
                    <a:pt x="21700" y="26284"/>
                  </a:lnTo>
                  <a:lnTo>
                    <a:pt x="21350" y="26852"/>
                  </a:lnTo>
                  <a:lnTo>
                    <a:pt x="20674" y="27616"/>
                  </a:lnTo>
                  <a:lnTo>
                    <a:pt x="20193" y="28096"/>
                  </a:lnTo>
                  <a:lnTo>
                    <a:pt x="20084" y="28161"/>
                  </a:lnTo>
                  <a:lnTo>
                    <a:pt x="20019" y="28271"/>
                  </a:lnTo>
                  <a:lnTo>
                    <a:pt x="19407" y="28685"/>
                  </a:lnTo>
                  <a:lnTo>
                    <a:pt x="18796" y="29122"/>
                  </a:lnTo>
                  <a:lnTo>
                    <a:pt x="18643" y="29253"/>
                  </a:lnTo>
                  <a:lnTo>
                    <a:pt x="18578" y="29471"/>
                  </a:lnTo>
                  <a:lnTo>
                    <a:pt x="18578" y="29559"/>
                  </a:lnTo>
                  <a:lnTo>
                    <a:pt x="18534" y="29733"/>
                  </a:lnTo>
                  <a:lnTo>
                    <a:pt x="18578" y="29908"/>
                  </a:lnTo>
                  <a:lnTo>
                    <a:pt x="18643" y="30104"/>
                  </a:lnTo>
                  <a:lnTo>
                    <a:pt x="18556" y="30366"/>
                  </a:lnTo>
                  <a:lnTo>
                    <a:pt x="18229" y="30650"/>
                  </a:lnTo>
                  <a:lnTo>
                    <a:pt x="17988" y="30803"/>
                  </a:lnTo>
                  <a:lnTo>
                    <a:pt x="17617" y="31065"/>
                  </a:lnTo>
                  <a:lnTo>
                    <a:pt x="17072" y="31480"/>
                  </a:lnTo>
                  <a:lnTo>
                    <a:pt x="16788" y="31829"/>
                  </a:lnTo>
                  <a:lnTo>
                    <a:pt x="16701" y="32047"/>
                  </a:lnTo>
                  <a:lnTo>
                    <a:pt x="16657" y="32265"/>
                  </a:lnTo>
                  <a:lnTo>
                    <a:pt x="16613" y="32462"/>
                  </a:lnTo>
                  <a:lnTo>
                    <a:pt x="16635" y="32527"/>
                  </a:lnTo>
                  <a:lnTo>
                    <a:pt x="16635" y="32593"/>
                  </a:lnTo>
                  <a:lnTo>
                    <a:pt x="16744" y="32942"/>
                  </a:lnTo>
                  <a:lnTo>
                    <a:pt x="16919" y="33226"/>
                  </a:lnTo>
                  <a:lnTo>
                    <a:pt x="16941" y="33248"/>
                  </a:lnTo>
                  <a:lnTo>
                    <a:pt x="16919" y="33292"/>
                  </a:lnTo>
                  <a:lnTo>
                    <a:pt x="16984" y="33510"/>
                  </a:lnTo>
                  <a:lnTo>
                    <a:pt x="17159" y="33859"/>
                  </a:lnTo>
                  <a:lnTo>
                    <a:pt x="17399" y="34099"/>
                  </a:lnTo>
                  <a:lnTo>
                    <a:pt x="17727" y="34208"/>
                  </a:lnTo>
                  <a:lnTo>
                    <a:pt x="17923" y="34208"/>
                  </a:lnTo>
                  <a:lnTo>
                    <a:pt x="18272" y="34165"/>
                  </a:lnTo>
                  <a:lnTo>
                    <a:pt x="18600" y="34230"/>
                  </a:lnTo>
                  <a:lnTo>
                    <a:pt x="18665" y="34318"/>
                  </a:lnTo>
                  <a:lnTo>
                    <a:pt x="18862" y="34318"/>
                  </a:lnTo>
                  <a:lnTo>
                    <a:pt x="18905" y="34405"/>
                  </a:lnTo>
                  <a:lnTo>
                    <a:pt x="18993" y="34514"/>
                  </a:lnTo>
                  <a:lnTo>
                    <a:pt x="19211" y="34580"/>
                  </a:lnTo>
                  <a:lnTo>
                    <a:pt x="19342" y="34514"/>
                  </a:lnTo>
                  <a:lnTo>
                    <a:pt x="19517" y="34470"/>
                  </a:lnTo>
                  <a:lnTo>
                    <a:pt x="19691" y="34427"/>
                  </a:lnTo>
                  <a:lnTo>
                    <a:pt x="19800" y="34449"/>
                  </a:lnTo>
                  <a:lnTo>
                    <a:pt x="19888" y="34339"/>
                  </a:lnTo>
                  <a:lnTo>
                    <a:pt x="19910" y="34274"/>
                  </a:lnTo>
                  <a:lnTo>
                    <a:pt x="19975" y="34143"/>
                  </a:lnTo>
                  <a:lnTo>
                    <a:pt x="20041" y="33881"/>
                  </a:lnTo>
                  <a:lnTo>
                    <a:pt x="19975" y="33750"/>
                  </a:lnTo>
                  <a:lnTo>
                    <a:pt x="19953" y="33684"/>
                  </a:lnTo>
                  <a:lnTo>
                    <a:pt x="19910" y="33641"/>
                  </a:lnTo>
                  <a:lnTo>
                    <a:pt x="19866" y="33532"/>
                  </a:lnTo>
                  <a:lnTo>
                    <a:pt x="19757" y="33292"/>
                  </a:lnTo>
                  <a:lnTo>
                    <a:pt x="19779" y="33161"/>
                  </a:lnTo>
                  <a:lnTo>
                    <a:pt x="19888" y="33030"/>
                  </a:lnTo>
                  <a:lnTo>
                    <a:pt x="19975" y="32877"/>
                  </a:lnTo>
                  <a:lnTo>
                    <a:pt x="20150" y="32680"/>
                  </a:lnTo>
                  <a:lnTo>
                    <a:pt x="20324" y="32527"/>
                  </a:lnTo>
                  <a:lnTo>
                    <a:pt x="20521" y="32440"/>
                  </a:lnTo>
                  <a:lnTo>
                    <a:pt x="20783" y="32156"/>
                  </a:lnTo>
                  <a:lnTo>
                    <a:pt x="20870" y="31982"/>
                  </a:lnTo>
                  <a:lnTo>
                    <a:pt x="20957" y="31894"/>
                  </a:lnTo>
                  <a:lnTo>
                    <a:pt x="21263" y="31720"/>
                  </a:lnTo>
                  <a:lnTo>
                    <a:pt x="21787" y="31327"/>
                  </a:lnTo>
                  <a:lnTo>
                    <a:pt x="22420" y="30585"/>
                  </a:lnTo>
                  <a:lnTo>
                    <a:pt x="22748" y="29995"/>
                  </a:lnTo>
                  <a:lnTo>
                    <a:pt x="22900" y="29733"/>
                  </a:lnTo>
                  <a:lnTo>
                    <a:pt x="23119" y="29559"/>
                  </a:lnTo>
                  <a:lnTo>
                    <a:pt x="23359" y="29362"/>
                  </a:lnTo>
                  <a:lnTo>
                    <a:pt x="23664" y="28904"/>
                  </a:lnTo>
                  <a:lnTo>
                    <a:pt x="23774" y="28620"/>
                  </a:lnTo>
                  <a:lnTo>
                    <a:pt x="23992" y="28336"/>
                  </a:lnTo>
                  <a:lnTo>
                    <a:pt x="24319" y="28161"/>
                  </a:lnTo>
                  <a:lnTo>
                    <a:pt x="24516" y="28030"/>
                  </a:lnTo>
                  <a:lnTo>
                    <a:pt x="24603" y="27834"/>
                  </a:lnTo>
                  <a:lnTo>
                    <a:pt x="24712" y="27681"/>
                  </a:lnTo>
                  <a:lnTo>
                    <a:pt x="24865" y="27616"/>
                  </a:lnTo>
                  <a:lnTo>
                    <a:pt x="24909" y="27616"/>
                  </a:lnTo>
                  <a:lnTo>
                    <a:pt x="24931" y="27594"/>
                  </a:lnTo>
                  <a:lnTo>
                    <a:pt x="25171" y="27375"/>
                  </a:lnTo>
                  <a:lnTo>
                    <a:pt x="25520" y="27266"/>
                  </a:lnTo>
                  <a:lnTo>
                    <a:pt x="25760" y="27375"/>
                  </a:lnTo>
                  <a:lnTo>
                    <a:pt x="25891" y="27528"/>
                  </a:lnTo>
                  <a:lnTo>
                    <a:pt x="26000" y="27616"/>
                  </a:lnTo>
                  <a:lnTo>
                    <a:pt x="26284" y="27681"/>
                  </a:lnTo>
                  <a:lnTo>
                    <a:pt x="26393" y="27594"/>
                  </a:lnTo>
                  <a:lnTo>
                    <a:pt x="26590" y="27332"/>
                  </a:lnTo>
                  <a:lnTo>
                    <a:pt x="27092" y="26873"/>
                  </a:lnTo>
                  <a:lnTo>
                    <a:pt x="27223" y="26568"/>
                  </a:lnTo>
                  <a:lnTo>
                    <a:pt x="27332" y="26415"/>
                  </a:lnTo>
                  <a:lnTo>
                    <a:pt x="27485" y="26306"/>
                  </a:lnTo>
                  <a:lnTo>
                    <a:pt x="27681" y="26175"/>
                  </a:lnTo>
                  <a:lnTo>
                    <a:pt x="27878" y="26022"/>
                  </a:lnTo>
                  <a:lnTo>
                    <a:pt x="27965" y="26175"/>
                  </a:lnTo>
                  <a:lnTo>
                    <a:pt x="27943" y="26328"/>
                  </a:lnTo>
                  <a:lnTo>
                    <a:pt x="27943" y="27114"/>
                  </a:lnTo>
                  <a:lnTo>
                    <a:pt x="27703" y="28663"/>
                  </a:lnTo>
                  <a:lnTo>
                    <a:pt x="27550" y="29449"/>
                  </a:lnTo>
                  <a:lnTo>
                    <a:pt x="27310" y="30541"/>
                  </a:lnTo>
                  <a:lnTo>
                    <a:pt x="27070" y="31676"/>
                  </a:lnTo>
                  <a:lnTo>
                    <a:pt x="26961" y="32004"/>
                  </a:lnTo>
                  <a:lnTo>
                    <a:pt x="26873" y="32331"/>
                  </a:lnTo>
                  <a:lnTo>
                    <a:pt x="26611" y="32746"/>
                  </a:lnTo>
                  <a:lnTo>
                    <a:pt x="26415" y="33204"/>
                  </a:lnTo>
                  <a:lnTo>
                    <a:pt x="26371" y="33313"/>
                  </a:lnTo>
                  <a:lnTo>
                    <a:pt x="26415" y="33532"/>
                  </a:lnTo>
                  <a:lnTo>
                    <a:pt x="26502" y="33619"/>
                  </a:lnTo>
                  <a:lnTo>
                    <a:pt x="26611" y="33706"/>
                  </a:lnTo>
                  <a:lnTo>
                    <a:pt x="26742" y="33903"/>
                  </a:lnTo>
                  <a:lnTo>
                    <a:pt x="26742" y="34230"/>
                  </a:lnTo>
                  <a:lnTo>
                    <a:pt x="26590" y="34470"/>
                  </a:lnTo>
                  <a:lnTo>
                    <a:pt x="26546" y="34601"/>
                  </a:lnTo>
                  <a:lnTo>
                    <a:pt x="26524" y="34732"/>
                  </a:lnTo>
                  <a:lnTo>
                    <a:pt x="26328" y="35082"/>
                  </a:lnTo>
                  <a:lnTo>
                    <a:pt x="26153" y="35409"/>
                  </a:lnTo>
                  <a:lnTo>
                    <a:pt x="25913" y="35715"/>
                  </a:lnTo>
                  <a:lnTo>
                    <a:pt x="25585" y="36413"/>
                  </a:lnTo>
                  <a:lnTo>
                    <a:pt x="25389" y="36719"/>
                  </a:lnTo>
                  <a:lnTo>
                    <a:pt x="25236" y="36981"/>
                  </a:lnTo>
                  <a:lnTo>
                    <a:pt x="25018" y="37134"/>
                  </a:lnTo>
                  <a:lnTo>
                    <a:pt x="24909" y="37177"/>
                  </a:lnTo>
                  <a:lnTo>
                    <a:pt x="24800" y="37330"/>
                  </a:lnTo>
                  <a:lnTo>
                    <a:pt x="24734" y="37614"/>
                  </a:lnTo>
                  <a:lnTo>
                    <a:pt x="24669" y="37789"/>
                  </a:lnTo>
                  <a:lnTo>
                    <a:pt x="24538" y="38138"/>
                  </a:lnTo>
                  <a:lnTo>
                    <a:pt x="24145" y="38749"/>
                  </a:lnTo>
                  <a:lnTo>
                    <a:pt x="23905" y="39055"/>
                  </a:lnTo>
                  <a:lnTo>
                    <a:pt x="23664" y="39317"/>
                  </a:lnTo>
                  <a:lnTo>
                    <a:pt x="23293" y="39906"/>
                  </a:lnTo>
                  <a:lnTo>
                    <a:pt x="23162" y="40212"/>
                  </a:lnTo>
                  <a:lnTo>
                    <a:pt x="23140" y="40408"/>
                  </a:lnTo>
                  <a:lnTo>
                    <a:pt x="23031" y="40583"/>
                  </a:lnTo>
                  <a:lnTo>
                    <a:pt x="22551" y="41369"/>
                  </a:lnTo>
                  <a:lnTo>
                    <a:pt x="22158" y="42176"/>
                  </a:lnTo>
                  <a:lnTo>
                    <a:pt x="21983" y="42417"/>
                  </a:lnTo>
                  <a:lnTo>
                    <a:pt x="21874" y="42657"/>
                  </a:lnTo>
                  <a:lnTo>
                    <a:pt x="21787" y="42831"/>
                  </a:lnTo>
                  <a:lnTo>
                    <a:pt x="21700" y="43006"/>
                  </a:lnTo>
                  <a:lnTo>
                    <a:pt x="21503" y="43377"/>
                  </a:lnTo>
                  <a:lnTo>
                    <a:pt x="21329" y="43792"/>
                  </a:lnTo>
                  <a:lnTo>
                    <a:pt x="21219" y="44054"/>
                  </a:lnTo>
                  <a:lnTo>
                    <a:pt x="20848" y="44534"/>
                  </a:lnTo>
                  <a:lnTo>
                    <a:pt x="20717" y="44796"/>
                  </a:lnTo>
                  <a:lnTo>
                    <a:pt x="20586" y="44905"/>
                  </a:lnTo>
                  <a:lnTo>
                    <a:pt x="20543" y="45102"/>
                  </a:lnTo>
                  <a:lnTo>
                    <a:pt x="20324" y="45451"/>
                  </a:lnTo>
                  <a:lnTo>
                    <a:pt x="19997" y="45713"/>
                  </a:lnTo>
                  <a:lnTo>
                    <a:pt x="19538" y="46171"/>
                  </a:lnTo>
                  <a:lnTo>
                    <a:pt x="18578" y="47154"/>
                  </a:lnTo>
                  <a:lnTo>
                    <a:pt x="17639" y="48180"/>
                  </a:lnTo>
                  <a:lnTo>
                    <a:pt x="17443" y="48333"/>
                  </a:lnTo>
                  <a:lnTo>
                    <a:pt x="17377" y="48485"/>
                  </a:lnTo>
                  <a:lnTo>
                    <a:pt x="17399" y="48747"/>
                  </a:lnTo>
                  <a:lnTo>
                    <a:pt x="17268" y="49184"/>
                  </a:lnTo>
                  <a:lnTo>
                    <a:pt x="16919" y="49773"/>
                  </a:lnTo>
                  <a:lnTo>
                    <a:pt x="16635" y="50145"/>
                  </a:lnTo>
                  <a:lnTo>
                    <a:pt x="16482" y="50363"/>
                  </a:lnTo>
                  <a:lnTo>
                    <a:pt x="16242" y="50734"/>
                  </a:lnTo>
                  <a:lnTo>
                    <a:pt x="16177" y="50996"/>
                  </a:lnTo>
                  <a:lnTo>
                    <a:pt x="16177" y="51171"/>
                  </a:lnTo>
                  <a:lnTo>
                    <a:pt x="16177" y="51345"/>
                  </a:lnTo>
                  <a:lnTo>
                    <a:pt x="16002" y="51367"/>
                  </a:lnTo>
                  <a:lnTo>
                    <a:pt x="15849" y="51302"/>
                  </a:lnTo>
                  <a:lnTo>
                    <a:pt x="15456" y="51061"/>
                  </a:lnTo>
                  <a:lnTo>
                    <a:pt x="14758" y="50538"/>
                  </a:lnTo>
                  <a:lnTo>
                    <a:pt x="14343" y="50363"/>
                  </a:lnTo>
                  <a:lnTo>
                    <a:pt x="14103" y="50254"/>
                  </a:lnTo>
                  <a:lnTo>
                    <a:pt x="13863" y="50123"/>
                  </a:lnTo>
                  <a:lnTo>
                    <a:pt x="13120" y="49817"/>
                  </a:lnTo>
                  <a:lnTo>
                    <a:pt x="12356" y="49490"/>
                  </a:lnTo>
                  <a:lnTo>
                    <a:pt x="12247" y="49424"/>
                  </a:lnTo>
                  <a:lnTo>
                    <a:pt x="12007" y="49424"/>
                  </a:lnTo>
                  <a:lnTo>
                    <a:pt x="11898" y="49381"/>
                  </a:lnTo>
                  <a:lnTo>
                    <a:pt x="11396" y="49381"/>
                  </a:lnTo>
                  <a:lnTo>
                    <a:pt x="11156" y="49446"/>
                  </a:lnTo>
                  <a:lnTo>
                    <a:pt x="10653" y="49424"/>
                  </a:lnTo>
                  <a:lnTo>
                    <a:pt x="10392" y="49468"/>
                  </a:lnTo>
                  <a:lnTo>
                    <a:pt x="9802" y="49468"/>
                  </a:lnTo>
                  <a:lnTo>
                    <a:pt x="9540" y="49533"/>
                  </a:lnTo>
                  <a:lnTo>
                    <a:pt x="9300" y="49468"/>
                  </a:lnTo>
                  <a:lnTo>
                    <a:pt x="9235" y="49315"/>
                  </a:lnTo>
                  <a:lnTo>
                    <a:pt x="9278" y="49031"/>
                  </a:lnTo>
                  <a:lnTo>
                    <a:pt x="9322" y="48900"/>
                  </a:lnTo>
                  <a:lnTo>
                    <a:pt x="9365" y="48638"/>
                  </a:lnTo>
                  <a:lnTo>
                    <a:pt x="9322" y="48136"/>
                  </a:lnTo>
                  <a:lnTo>
                    <a:pt x="9409" y="47918"/>
                  </a:lnTo>
                  <a:lnTo>
                    <a:pt x="9496" y="47809"/>
                  </a:lnTo>
                  <a:lnTo>
                    <a:pt x="9475" y="47569"/>
                  </a:lnTo>
                  <a:lnTo>
                    <a:pt x="9496" y="47459"/>
                  </a:lnTo>
                  <a:lnTo>
                    <a:pt x="9518" y="47219"/>
                  </a:lnTo>
                  <a:lnTo>
                    <a:pt x="9496" y="46783"/>
                  </a:lnTo>
                  <a:lnTo>
                    <a:pt x="9322" y="46412"/>
                  </a:lnTo>
                  <a:lnTo>
                    <a:pt x="9060" y="46084"/>
                  </a:lnTo>
                  <a:lnTo>
                    <a:pt x="8863" y="45953"/>
                  </a:lnTo>
                  <a:lnTo>
                    <a:pt x="8754" y="45844"/>
                  </a:lnTo>
                  <a:lnTo>
                    <a:pt x="8645" y="45669"/>
                  </a:lnTo>
                  <a:lnTo>
                    <a:pt x="8405" y="45386"/>
                  </a:lnTo>
                  <a:lnTo>
                    <a:pt x="7925" y="45167"/>
                  </a:lnTo>
                  <a:lnTo>
                    <a:pt x="7575" y="45145"/>
                  </a:lnTo>
                  <a:lnTo>
                    <a:pt x="7357" y="45189"/>
                  </a:lnTo>
                  <a:lnTo>
                    <a:pt x="7073" y="45276"/>
                  </a:lnTo>
                  <a:lnTo>
                    <a:pt x="6549" y="45560"/>
                  </a:lnTo>
                  <a:lnTo>
                    <a:pt x="6309" y="45735"/>
                  </a:lnTo>
                  <a:lnTo>
                    <a:pt x="6047" y="45866"/>
                  </a:lnTo>
                  <a:lnTo>
                    <a:pt x="5676" y="46062"/>
                  </a:lnTo>
                  <a:lnTo>
                    <a:pt x="5458" y="46259"/>
                  </a:lnTo>
                  <a:lnTo>
                    <a:pt x="5392" y="46412"/>
                  </a:lnTo>
                  <a:lnTo>
                    <a:pt x="5283" y="46695"/>
                  </a:lnTo>
                  <a:lnTo>
                    <a:pt x="4868" y="47045"/>
                  </a:lnTo>
                  <a:lnTo>
                    <a:pt x="4585" y="47154"/>
                  </a:lnTo>
                  <a:lnTo>
                    <a:pt x="4126" y="47328"/>
                  </a:lnTo>
                  <a:lnTo>
                    <a:pt x="3253" y="47809"/>
                  </a:lnTo>
                  <a:lnTo>
                    <a:pt x="2882" y="48158"/>
                  </a:lnTo>
                  <a:lnTo>
                    <a:pt x="2751" y="48224"/>
                  </a:lnTo>
                  <a:lnTo>
                    <a:pt x="2642" y="48333"/>
                  </a:lnTo>
                  <a:lnTo>
                    <a:pt x="1659" y="49271"/>
                  </a:lnTo>
                  <a:lnTo>
                    <a:pt x="742" y="50319"/>
                  </a:lnTo>
                  <a:lnTo>
                    <a:pt x="590" y="50516"/>
                  </a:lnTo>
                  <a:lnTo>
                    <a:pt x="415" y="50734"/>
                  </a:lnTo>
                  <a:lnTo>
                    <a:pt x="197" y="51018"/>
                  </a:lnTo>
                  <a:lnTo>
                    <a:pt x="44" y="51389"/>
                  </a:lnTo>
                  <a:lnTo>
                    <a:pt x="0" y="51607"/>
                  </a:lnTo>
                  <a:lnTo>
                    <a:pt x="44" y="51847"/>
                  </a:lnTo>
                  <a:lnTo>
                    <a:pt x="219" y="52022"/>
                  </a:lnTo>
                  <a:lnTo>
                    <a:pt x="633" y="52131"/>
                  </a:lnTo>
                  <a:lnTo>
                    <a:pt x="852" y="52109"/>
                  </a:lnTo>
                  <a:lnTo>
                    <a:pt x="1310" y="52087"/>
                  </a:lnTo>
                  <a:lnTo>
                    <a:pt x="1769" y="52066"/>
                  </a:lnTo>
                  <a:lnTo>
                    <a:pt x="1943" y="51957"/>
                  </a:lnTo>
                  <a:lnTo>
                    <a:pt x="2118" y="51957"/>
                  </a:lnTo>
                  <a:lnTo>
                    <a:pt x="2642" y="51891"/>
                  </a:lnTo>
                  <a:lnTo>
                    <a:pt x="3166" y="51957"/>
                  </a:lnTo>
                  <a:lnTo>
                    <a:pt x="3318" y="52044"/>
                  </a:lnTo>
                  <a:lnTo>
                    <a:pt x="3668" y="52022"/>
                  </a:lnTo>
                  <a:lnTo>
                    <a:pt x="3842" y="52066"/>
                  </a:lnTo>
                  <a:lnTo>
                    <a:pt x="3952" y="52109"/>
                  </a:lnTo>
                  <a:lnTo>
                    <a:pt x="4170" y="52087"/>
                  </a:lnTo>
                  <a:lnTo>
                    <a:pt x="4279" y="52153"/>
                  </a:lnTo>
                  <a:lnTo>
                    <a:pt x="4563" y="52328"/>
                  </a:lnTo>
                  <a:lnTo>
                    <a:pt x="4737" y="52546"/>
                  </a:lnTo>
                  <a:lnTo>
                    <a:pt x="4868" y="52742"/>
                  </a:lnTo>
                  <a:lnTo>
                    <a:pt x="5174" y="52786"/>
                  </a:lnTo>
                  <a:lnTo>
                    <a:pt x="5349" y="52742"/>
                  </a:lnTo>
                  <a:lnTo>
                    <a:pt x="5916" y="52546"/>
                  </a:lnTo>
                  <a:lnTo>
                    <a:pt x="6528" y="52328"/>
                  </a:lnTo>
                  <a:lnTo>
                    <a:pt x="6702" y="52284"/>
                  </a:lnTo>
                  <a:lnTo>
                    <a:pt x="7073" y="52218"/>
                  </a:lnTo>
                  <a:lnTo>
                    <a:pt x="7292" y="52262"/>
                  </a:lnTo>
                  <a:lnTo>
                    <a:pt x="7728" y="52349"/>
                  </a:lnTo>
                  <a:lnTo>
                    <a:pt x="8470" y="52764"/>
                  </a:lnTo>
                  <a:lnTo>
                    <a:pt x="8820" y="53048"/>
                  </a:lnTo>
                  <a:lnTo>
                    <a:pt x="9235" y="53375"/>
                  </a:lnTo>
                  <a:lnTo>
                    <a:pt x="10108" y="53987"/>
                  </a:lnTo>
                  <a:lnTo>
                    <a:pt x="10501" y="54358"/>
                  </a:lnTo>
                  <a:lnTo>
                    <a:pt x="11658" y="55471"/>
                  </a:lnTo>
                  <a:lnTo>
                    <a:pt x="12858" y="56519"/>
                  </a:lnTo>
                  <a:lnTo>
                    <a:pt x="13426" y="56978"/>
                  </a:lnTo>
                  <a:lnTo>
                    <a:pt x="13994" y="57436"/>
                  </a:lnTo>
                  <a:lnTo>
                    <a:pt x="14299" y="57720"/>
                  </a:lnTo>
                  <a:lnTo>
                    <a:pt x="14823" y="58069"/>
                  </a:lnTo>
                  <a:lnTo>
                    <a:pt x="15238" y="58222"/>
                  </a:lnTo>
                  <a:lnTo>
                    <a:pt x="15478" y="58265"/>
                  </a:lnTo>
                  <a:lnTo>
                    <a:pt x="15915" y="58309"/>
                  </a:lnTo>
                  <a:lnTo>
                    <a:pt x="16373" y="58265"/>
                  </a:lnTo>
                  <a:lnTo>
                    <a:pt x="16701" y="58091"/>
                  </a:lnTo>
                  <a:lnTo>
                    <a:pt x="17028" y="57960"/>
                  </a:lnTo>
                  <a:lnTo>
                    <a:pt x="18818" y="56847"/>
                  </a:lnTo>
                  <a:lnTo>
                    <a:pt x="20543" y="55668"/>
                  </a:lnTo>
                  <a:lnTo>
                    <a:pt x="20892" y="55428"/>
                  </a:lnTo>
                  <a:lnTo>
                    <a:pt x="21634" y="55013"/>
                  </a:lnTo>
                  <a:lnTo>
                    <a:pt x="22049" y="54904"/>
                  </a:lnTo>
                  <a:lnTo>
                    <a:pt x="22245" y="54838"/>
                  </a:lnTo>
                  <a:lnTo>
                    <a:pt x="22420" y="54729"/>
                  </a:lnTo>
                  <a:lnTo>
                    <a:pt x="22682" y="54533"/>
                  </a:lnTo>
                  <a:lnTo>
                    <a:pt x="23184" y="54118"/>
                  </a:lnTo>
                  <a:lnTo>
                    <a:pt x="23490" y="54009"/>
                  </a:lnTo>
                  <a:lnTo>
                    <a:pt x="23883" y="53943"/>
                  </a:lnTo>
                  <a:lnTo>
                    <a:pt x="24276" y="54009"/>
                  </a:lnTo>
                  <a:lnTo>
                    <a:pt x="24494" y="54009"/>
                  </a:lnTo>
                  <a:lnTo>
                    <a:pt x="24603" y="53943"/>
                  </a:lnTo>
                  <a:lnTo>
                    <a:pt x="24865" y="53965"/>
                  </a:lnTo>
                  <a:lnTo>
                    <a:pt x="24974" y="53899"/>
                  </a:lnTo>
                  <a:lnTo>
                    <a:pt x="25695" y="53310"/>
                  </a:lnTo>
                  <a:lnTo>
                    <a:pt x="26415" y="52742"/>
                  </a:lnTo>
                  <a:lnTo>
                    <a:pt x="26524" y="52699"/>
                  </a:lnTo>
                  <a:lnTo>
                    <a:pt x="26721" y="52568"/>
                  </a:lnTo>
                  <a:lnTo>
                    <a:pt x="26764" y="52437"/>
                  </a:lnTo>
                  <a:lnTo>
                    <a:pt x="26873" y="52284"/>
                  </a:lnTo>
                  <a:lnTo>
                    <a:pt x="27157" y="52066"/>
                  </a:lnTo>
                  <a:lnTo>
                    <a:pt x="27310" y="52000"/>
                  </a:lnTo>
                  <a:lnTo>
                    <a:pt x="27507" y="51891"/>
                  </a:lnTo>
                  <a:lnTo>
                    <a:pt x="27594" y="51716"/>
                  </a:lnTo>
                  <a:lnTo>
                    <a:pt x="28511" y="50974"/>
                  </a:lnTo>
                  <a:lnTo>
                    <a:pt x="29449" y="50254"/>
                  </a:lnTo>
                  <a:lnTo>
                    <a:pt x="30737" y="49184"/>
                  </a:lnTo>
                  <a:lnTo>
                    <a:pt x="32113" y="48224"/>
                  </a:lnTo>
                  <a:lnTo>
                    <a:pt x="32331" y="48093"/>
                  </a:lnTo>
                  <a:lnTo>
                    <a:pt x="32724" y="48136"/>
                  </a:lnTo>
                  <a:lnTo>
                    <a:pt x="32920" y="48333"/>
                  </a:lnTo>
                  <a:lnTo>
                    <a:pt x="33073" y="48529"/>
                  </a:lnTo>
                  <a:lnTo>
                    <a:pt x="33466" y="48835"/>
                  </a:lnTo>
                  <a:lnTo>
                    <a:pt x="33706" y="48922"/>
                  </a:lnTo>
                  <a:lnTo>
                    <a:pt x="33859" y="49053"/>
                  </a:lnTo>
                  <a:lnTo>
                    <a:pt x="33968" y="49206"/>
                  </a:lnTo>
                  <a:lnTo>
                    <a:pt x="35234" y="50341"/>
                  </a:lnTo>
                  <a:lnTo>
                    <a:pt x="36544" y="51454"/>
                  </a:lnTo>
                  <a:lnTo>
                    <a:pt x="37527" y="52284"/>
                  </a:lnTo>
                  <a:lnTo>
                    <a:pt x="38509" y="53157"/>
                  </a:lnTo>
                  <a:lnTo>
                    <a:pt x="39011" y="53572"/>
                  </a:lnTo>
                  <a:lnTo>
                    <a:pt x="40103" y="54380"/>
                  </a:lnTo>
                  <a:lnTo>
                    <a:pt x="40605" y="54838"/>
                  </a:lnTo>
                  <a:lnTo>
                    <a:pt x="40758" y="54991"/>
                  </a:lnTo>
                  <a:lnTo>
                    <a:pt x="41085" y="55013"/>
                  </a:lnTo>
                  <a:lnTo>
                    <a:pt x="41260" y="54838"/>
                  </a:lnTo>
                  <a:lnTo>
                    <a:pt x="41543" y="54576"/>
                  </a:lnTo>
                  <a:lnTo>
                    <a:pt x="41827" y="54336"/>
                  </a:lnTo>
                  <a:lnTo>
                    <a:pt x="42002" y="54227"/>
                  </a:lnTo>
                  <a:lnTo>
                    <a:pt x="42264" y="54271"/>
                  </a:lnTo>
                  <a:lnTo>
                    <a:pt x="42373" y="54402"/>
                  </a:lnTo>
                  <a:lnTo>
                    <a:pt x="42526" y="54620"/>
                  </a:lnTo>
                  <a:lnTo>
                    <a:pt x="42897" y="54947"/>
                  </a:lnTo>
                  <a:lnTo>
                    <a:pt x="43530" y="55384"/>
                  </a:lnTo>
                  <a:lnTo>
                    <a:pt x="43901" y="55711"/>
                  </a:lnTo>
                  <a:lnTo>
                    <a:pt x="44010" y="55864"/>
                  </a:lnTo>
                  <a:lnTo>
                    <a:pt x="44163" y="55973"/>
                  </a:lnTo>
                  <a:lnTo>
                    <a:pt x="44294" y="56082"/>
                  </a:lnTo>
                  <a:lnTo>
                    <a:pt x="44425" y="56192"/>
                  </a:lnTo>
                  <a:lnTo>
                    <a:pt x="44578" y="56366"/>
                  </a:lnTo>
                  <a:lnTo>
                    <a:pt x="44796" y="56628"/>
                  </a:lnTo>
                  <a:lnTo>
                    <a:pt x="44884" y="56825"/>
                  </a:lnTo>
                  <a:lnTo>
                    <a:pt x="44862" y="56956"/>
                  </a:lnTo>
                  <a:lnTo>
                    <a:pt x="44709" y="57370"/>
                  </a:lnTo>
                  <a:lnTo>
                    <a:pt x="44556" y="57785"/>
                  </a:lnTo>
                  <a:lnTo>
                    <a:pt x="44360" y="58331"/>
                  </a:lnTo>
                  <a:lnTo>
                    <a:pt x="44032" y="59161"/>
                  </a:lnTo>
                  <a:lnTo>
                    <a:pt x="43901" y="59728"/>
                  </a:lnTo>
                  <a:lnTo>
                    <a:pt x="43879" y="60034"/>
                  </a:lnTo>
                  <a:lnTo>
                    <a:pt x="43836" y="60143"/>
                  </a:lnTo>
                  <a:lnTo>
                    <a:pt x="43857" y="60361"/>
                  </a:lnTo>
                  <a:lnTo>
                    <a:pt x="43792" y="60470"/>
                  </a:lnTo>
                  <a:lnTo>
                    <a:pt x="43748" y="60536"/>
                  </a:lnTo>
                  <a:lnTo>
                    <a:pt x="43792" y="60601"/>
                  </a:lnTo>
                  <a:lnTo>
                    <a:pt x="43857" y="60776"/>
                  </a:lnTo>
                  <a:lnTo>
                    <a:pt x="43836" y="61147"/>
                  </a:lnTo>
                  <a:lnTo>
                    <a:pt x="43879" y="61322"/>
                  </a:lnTo>
                  <a:lnTo>
                    <a:pt x="43901" y="61431"/>
                  </a:lnTo>
                  <a:lnTo>
                    <a:pt x="43857" y="61693"/>
                  </a:lnTo>
                  <a:lnTo>
                    <a:pt x="43967" y="61802"/>
                  </a:lnTo>
                  <a:lnTo>
                    <a:pt x="44010" y="61933"/>
                  </a:lnTo>
                  <a:lnTo>
                    <a:pt x="43988" y="62195"/>
                  </a:lnTo>
                  <a:lnTo>
                    <a:pt x="44054" y="62326"/>
                  </a:lnTo>
                  <a:lnTo>
                    <a:pt x="44141" y="62806"/>
                  </a:lnTo>
                  <a:lnTo>
                    <a:pt x="44229" y="63286"/>
                  </a:lnTo>
                  <a:lnTo>
                    <a:pt x="44338" y="63658"/>
                  </a:lnTo>
                  <a:lnTo>
                    <a:pt x="44403" y="64051"/>
                  </a:lnTo>
                  <a:lnTo>
                    <a:pt x="44534" y="64880"/>
                  </a:lnTo>
                  <a:lnTo>
                    <a:pt x="44753" y="65688"/>
                  </a:lnTo>
                  <a:lnTo>
                    <a:pt x="44796" y="65797"/>
                  </a:lnTo>
                  <a:lnTo>
                    <a:pt x="44774" y="66059"/>
                  </a:lnTo>
                  <a:lnTo>
                    <a:pt x="44840" y="66190"/>
                  </a:lnTo>
                  <a:lnTo>
                    <a:pt x="44949" y="66452"/>
                  </a:lnTo>
                  <a:lnTo>
                    <a:pt x="45080" y="66736"/>
                  </a:lnTo>
                  <a:lnTo>
                    <a:pt x="45342" y="67980"/>
                  </a:lnTo>
                  <a:lnTo>
                    <a:pt x="45648" y="69224"/>
                  </a:lnTo>
                  <a:lnTo>
                    <a:pt x="45779" y="69552"/>
                  </a:lnTo>
                  <a:lnTo>
                    <a:pt x="45931" y="70250"/>
                  </a:lnTo>
                  <a:lnTo>
                    <a:pt x="45953" y="70622"/>
                  </a:lnTo>
                  <a:lnTo>
                    <a:pt x="45975" y="71167"/>
                  </a:lnTo>
                  <a:lnTo>
                    <a:pt x="45757" y="72237"/>
                  </a:lnTo>
                  <a:lnTo>
                    <a:pt x="45626" y="72783"/>
                  </a:lnTo>
                  <a:lnTo>
                    <a:pt x="45538" y="73241"/>
                  </a:lnTo>
                  <a:lnTo>
                    <a:pt x="45517" y="74136"/>
                  </a:lnTo>
                  <a:lnTo>
                    <a:pt x="45735" y="74966"/>
                  </a:lnTo>
                  <a:lnTo>
                    <a:pt x="46215" y="75730"/>
                  </a:lnTo>
                  <a:lnTo>
                    <a:pt x="46564" y="76079"/>
                  </a:lnTo>
                  <a:lnTo>
                    <a:pt x="46674" y="76166"/>
                  </a:lnTo>
                  <a:lnTo>
                    <a:pt x="46957" y="76276"/>
                  </a:lnTo>
                  <a:lnTo>
                    <a:pt x="47132" y="76297"/>
                  </a:lnTo>
                  <a:lnTo>
                    <a:pt x="48267" y="76232"/>
                  </a:lnTo>
                  <a:lnTo>
                    <a:pt x="49359" y="76101"/>
                  </a:lnTo>
                  <a:lnTo>
                    <a:pt x="52022" y="75926"/>
                  </a:lnTo>
                  <a:lnTo>
                    <a:pt x="54642" y="75686"/>
                  </a:lnTo>
                  <a:lnTo>
                    <a:pt x="54991" y="75730"/>
                  </a:lnTo>
                  <a:lnTo>
                    <a:pt x="55646" y="75642"/>
                  </a:lnTo>
                  <a:lnTo>
                    <a:pt x="56213" y="75359"/>
                  </a:lnTo>
                  <a:lnTo>
                    <a:pt x="56672" y="74900"/>
                  </a:lnTo>
                  <a:lnTo>
                    <a:pt x="56868" y="74595"/>
                  </a:lnTo>
                  <a:lnTo>
                    <a:pt x="56868" y="74442"/>
                  </a:lnTo>
                  <a:lnTo>
                    <a:pt x="56803" y="74136"/>
                  </a:lnTo>
                  <a:lnTo>
                    <a:pt x="56672" y="74027"/>
                  </a:lnTo>
                  <a:lnTo>
                    <a:pt x="56519" y="73874"/>
                  </a:lnTo>
                  <a:lnTo>
                    <a:pt x="56170" y="73656"/>
                  </a:lnTo>
                  <a:lnTo>
                    <a:pt x="55602" y="73525"/>
                  </a:lnTo>
                  <a:lnTo>
                    <a:pt x="55187" y="73547"/>
                  </a:lnTo>
                  <a:lnTo>
                    <a:pt x="55035" y="73547"/>
                  </a:lnTo>
                  <a:lnTo>
                    <a:pt x="54904" y="73569"/>
                  </a:lnTo>
                  <a:lnTo>
                    <a:pt x="54860" y="73525"/>
                  </a:lnTo>
                  <a:lnTo>
                    <a:pt x="54795" y="73503"/>
                  </a:lnTo>
                  <a:lnTo>
                    <a:pt x="54358" y="73547"/>
                  </a:lnTo>
                  <a:lnTo>
                    <a:pt x="53943" y="73481"/>
                  </a:lnTo>
                  <a:lnTo>
                    <a:pt x="53703" y="73350"/>
                  </a:lnTo>
                  <a:lnTo>
                    <a:pt x="53441" y="73263"/>
                  </a:lnTo>
                  <a:lnTo>
                    <a:pt x="53223" y="73241"/>
                  </a:lnTo>
                  <a:lnTo>
                    <a:pt x="53048" y="73132"/>
                  </a:lnTo>
                  <a:lnTo>
                    <a:pt x="52786" y="72957"/>
                  </a:lnTo>
                  <a:lnTo>
                    <a:pt x="52459" y="72892"/>
                  </a:lnTo>
                  <a:lnTo>
                    <a:pt x="52240" y="72805"/>
                  </a:lnTo>
                  <a:lnTo>
                    <a:pt x="52088" y="72674"/>
                  </a:lnTo>
                  <a:lnTo>
                    <a:pt x="51695" y="72346"/>
                  </a:lnTo>
                  <a:lnTo>
                    <a:pt x="50865" y="71779"/>
                  </a:lnTo>
                  <a:lnTo>
                    <a:pt x="50385" y="71604"/>
                  </a:lnTo>
                  <a:lnTo>
                    <a:pt x="50166" y="71429"/>
                  </a:lnTo>
                  <a:lnTo>
                    <a:pt x="50014" y="71167"/>
                  </a:lnTo>
                  <a:lnTo>
                    <a:pt x="49992" y="71080"/>
                  </a:lnTo>
                  <a:lnTo>
                    <a:pt x="50014" y="70905"/>
                  </a:lnTo>
                  <a:lnTo>
                    <a:pt x="50079" y="70840"/>
                  </a:lnTo>
                  <a:lnTo>
                    <a:pt x="50014" y="70578"/>
                  </a:lnTo>
                  <a:lnTo>
                    <a:pt x="50014" y="70338"/>
                  </a:lnTo>
                  <a:lnTo>
                    <a:pt x="50014" y="70250"/>
                  </a:lnTo>
                  <a:lnTo>
                    <a:pt x="49992" y="70141"/>
                  </a:lnTo>
                  <a:lnTo>
                    <a:pt x="49926" y="69857"/>
                  </a:lnTo>
                  <a:lnTo>
                    <a:pt x="49905" y="69595"/>
                  </a:lnTo>
                  <a:lnTo>
                    <a:pt x="49905" y="69530"/>
                  </a:lnTo>
                  <a:lnTo>
                    <a:pt x="49883" y="69464"/>
                  </a:lnTo>
                  <a:lnTo>
                    <a:pt x="49817" y="68853"/>
                  </a:lnTo>
                  <a:lnTo>
                    <a:pt x="49883" y="67653"/>
                  </a:lnTo>
                  <a:lnTo>
                    <a:pt x="49905" y="67063"/>
                  </a:lnTo>
                  <a:lnTo>
                    <a:pt x="49883" y="67019"/>
                  </a:lnTo>
                  <a:lnTo>
                    <a:pt x="49905" y="66976"/>
                  </a:lnTo>
                  <a:lnTo>
                    <a:pt x="49970" y="66779"/>
                  </a:lnTo>
                  <a:lnTo>
                    <a:pt x="49948" y="66343"/>
                  </a:lnTo>
                  <a:lnTo>
                    <a:pt x="49992" y="66146"/>
                  </a:lnTo>
                  <a:lnTo>
                    <a:pt x="49926" y="66081"/>
                  </a:lnTo>
                  <a:lnTo>
                    <a:pt x="49926" y="65950"/>
                  </a:lnTo>
                  <a:lnTo>
                    <a:pt x="49970" y="65884"/>
                  </a:lnTo>
                  <a:lnTo>
                    <a:pt x="50035" y="65862"/>
                  </a:lnTo>
                  <a:lnTo>
                    <a:pt x="50079" y="65775"/>
                  </a:lnTo>
                  <a:lnTo>
                    <a:pt x="50123" y="65535"/>
                  </a:lnTo>
                  <a:lnTo>
                    <a:pt x="50123" y="65295"/>
                  </a:lnTo>
                  <a:lnTo>
                    <a:pt x="50101" y="64662"/>
                  </a:lnTo>
                  <a:lnTo>
                    <a:pt x="50188" y="64007"/>
                  </a:lnTo>
                  <a:lnTo>
                    <a:pt x="50210" y="63963"/>
                  </a:lnTo>
                  <a:lnTo>
                    <a:pt x="50210" y="63876"/>
                  </a:lnTo>
                  <a:lnTo>
                    <a:pt x="50210" y="63592"/>
                  </a:lnTo>
                  <a:lnTo>
                    <a:pt x="50232" y="63330"/>
                  </a:lnTo>
                  <a:lnTo>
                    <a:pt x="50188" y="63199"/>
                  </a:lnTo>
                  <a:lnTo>
                    <a:pt x="50254" y="63046"/>
                  </a:lnTo>
                  <a:lnTo>
                    <a:pt x="50319" y="62806"/>
                  </a:lnTo>
                  <a:lnTo>
                    <a:pt x="50363" y="62588"/>
                  </a:lnTo>
                  <a:lnTo>
                    <a:pt x="50407" y="62304"/>
                  </a:lnTo>
                  <a:lnTo>
                    <a:pt x="50407" y="62020"/>
                  </a:lnTo>
                  <a:lnTo>
                    <a:pt x="50363" y="61606"/>
                  </a:lnTo>
                  <a:lnTo>
                    <a:pt x="50428" y="61169"/>
                  </a:lnTo>
                  <a:lnTo>
                    <a:pt x="50450" y="61103"/>
                  </a:lnTo>
                  <a:lnTo>
                    <a:pt x="50450" y="61038"/>
                  </a:lnTo>
                  <a:lnTo>
                    <a:pt x="50450" y="60536"/>
                  </a:lnTo>
                  <a:lnTo>
                    <a:pt x="50472" y="60056"/>
                  </a:lnTo>
                  <a:lnTo>
                    <a:pt x="50450" y="59466"/>
                  </a:lnTo>
                  <a:lnTo>
                    <a:pt x="50538" y="58855"/>
                  </a:lnTo>
                  <a:lnTo>
                    <a:pt x="50581" y="58375"/>
                  </a:lnTo>
                  <a:lnTo>
                    <a:pt x="50559" y="57894"/>
                  </a:lnTo>
                  <a:lnTo>
                    <a:pt x="50559" y="57720"/>
                  </a:lnTo>
                  <a:lnTo>
                    <a:pt x="50472" y="57349"/>
                  </a:lnTo>
                  <a:lnTo>
                    <a:pt x="50559" y="57152"/>
                  </a:lnTo>
                  <a:lnTo>
                    <a:pt x="50603" y="57065"/>
                  </a:lnTo>
                  <a:lnTo>
                    <a:pt x="50581" y="56890"/>
                  </a:lnTo>
                  <a:lnTo>
                    <a:pt x="50516" y="56803"/>
                  </a:lnTo>
                  <a:lnTo>
                    <a:pt x="50450" y="56803"/>
                  </a:lnTo>
                  <a:lnTo>
                    <a:pt x="50472" y="56759"/>
                  </a:lnTo>
                  <a:lnTo>
                    <a:pt x="50494" y="56694"/>
                  </a:lnTo>
                  <a:lnTo>
                    <a:pt x="50516" y="56606"/>
                  </a:lnTo>
                  <a:lnTo>
                    <a:pt x="50494" y="56279"/>
                  </a:lnTo>
                  <a:lnTo>
                    <a:pt x="50538" y="55908"/>
                  </a:lnTo>
                  <a:lnTo>
                    <a:pt x="50538" y="55690"/>
                  </a:lnTo>
                  <a:lnTo>
                    <a:pt x="50516" y="55384"/>
                  </a:lnTo>
                  <a:lnTo>
                    <a:pt x="50472" y="55056"/>
                  </a:lnTo>
                  <a:lnTo>
                    <a:pt x="50450" y="55035"/>
                  </a:lnTo>
                  <a:lnTo>
                    <a:pt x="50472" y="55013"/>
                  </a:lnTo>
                  <a:lnTo>
                    <a:pt x="50581" y="54685"/>
                  </a:lnTo>
                  <a:lnTo>
                    <a:pt x="50538" y="53943"/>
                  </a:lnTo>
                  <a:lnTo>
                    <a:pt x="50276" y="53201"/>
                  </a:lnTo>
                  <a:lnTo>
                    <a:pt x="49795" y="52568"/>
                  </a:lnTo>
                  <a:lnTo>
                    <a:pt x="49490" y="52306"/>
                  </a:lnTo>
                  <a:lnTo>
                    <a:pt x="49490" y="52218"/>
                  </a:lnTo>
                  <a:lnTo>
                    <a:pt x="49533" y="52131"/>
                  </a:lnTo>
                  <a:lnTo>
                    <a:pt x="49468" y="52022"/>
                  </a:lnTo>
                  <a:lnTo>
                    <a:pt x="49381" y="51978"/>
                  </a:lnTo>
                  <a:lnTo>
                    <a:pt x="49206" y="51782"/>
                  </a:lnTo>
                  <a:lnTo>
                    <a:pt x="49119" y="51520"/>
                  </a:lnTo>
                  <a:lnTo>
                    <a:pt x="48966" y="51214"/>
                  </a:lnTo>
                  <a:lnTo>
                    <a:pt x="48595" y="50690"/>
                  </a:lnTo>
                  <a:lnTo>
                    <a:pt x="48333" y="50494"/>
                  </a:lnTo>
                  <a:lnTo>
                    <a:pt x="48202" y="50428"/>
                  </a:lnTo>
                  <a:lnTo>
                    <a:pt x="48136" y="50188"/>
                  </a:lnTo>
                  <a:lnTo>
                    <a:pt x="48114" y="50057"/>
                  </a:lnTo>
                  <a:lnTo>
                    <a:pt x="48005" y="49773"/>
                  </a:lnTo>
                  <a:lnTo>
                    <a:pt x="47831" y="49490"/>
                  </a:lnTo>
                  <a:lnTo>
                    <a:pt x="47743" y="49381"/>
                  </a:lnTo>
                  <a:lnTo>
                    <a:pt x="47700" y="49140"/>
                  </a:lnTo>
                  <a:lnTo>
                    <a:pt x="47721" y="49009"/>
                  </a:lnTo>
                  <a:lnTo>
                    <a:pt x="47721" y="48944"/>
                  </a:lnTo>
                  <a:lnTo>
                    <a:pt x="47678" y="48900"/>
                  </a:lnTo>
                  <a:lnTo>
                    <a:pt x="47590" y="48747"/>
                  </a:lnTo>
                  <a:lnTo>
                    <a:pt x="47503" y="48616"/>
                  </a:lnTo>
                  <a:lnTo>
                    <a:pt x="47438" y="48398"/>
                  </a:lnTo>
                  <a:lnTo>
                    <a:pt x="47219" y="48049"/>
                  </a:lnTo>
                  <a:lnTo>
                    <a:pt x="46761" y="47612"/>
                  </a:lnTo>
                  <a:lnTo>
                    <a:pt x="46412" y="47372"/>
                  </a:lnTo>
                  <a:lnTo>
                    <a:pt x="46346" y="47350"/>
                  </a:lnTo>
                  <a:lnTo>
                    <a:pt x="46324" y="47285"/>
                  </a:lnTo>
                  <a:lnTo>
                    <a:pt x="46281" y="47110"/>
                  </a:lnTo>
                  <a:lnTo>
                    <a:pt x="46150" y="46957"/>
                  </a:lnTo>
                  <a:lnTo>
                    <a:pt x="45386" y="46128"/>
                  </a:lnTo>
                  <a:lnTo>
                    <a:pt x="44643" y="45298"/>
                  </a:lnTo>
                  <a:lnTo>
                    <a:pt x="44338" y="44927"/>
                  </a:lnTo>
                  <a:lnTo>
                    <a:pt x="43792" y="44163"/>
                  </a:lnTo>
                  <a:lnTo>
                    <a:pt x="43443" y="43836"/>
                  </a:lnTo>
                  <a:lnTo>
                    <a:pt x="43355" y="43705"/>
                  </a:lnTo>
                  <a:lnTo>
                    <a:pt x="43268" y="43574"/>
                  </a:lnTo>
                  <a:lnTo>
                    <a:pt x="43203" y="43377"/>
                  </a:lnTo>
                  <a:lnTo>
                    <a:pt x="42941" y="43072"/>
                  </a:lnTo>
                  <a:lnTo>
                    <a:pt x="42766" y="42941"/>
                  </a:lnTo>
                  <a:lnTo>
                    <a:pt x="42504" y="42657"/>
                  </a:lnTo>
                  <a:lnTo>
                    <a:pt x="42351" y="42351"/>
                  </a:lnTo>
                  <a:lnTo>
                    <a:pt x="42220" y="41893"/>
                  </a:lnTo>
                  <a:lnTo>
                    <a:pt x="41958" y="41500"/>
                  </a:lnTo>
                  <a:lnTo>
                    <a:pt x="41827" y="41303"/>
                  </a:lnTo>
                  <a:lnTo>
                    <a:pt x="41805" y="40889"/>
                  </a:lnTo>
                  <a:lnTo>
                    <a:pt x="41893" y="40670"/>
                  </a:lnTo>
                  <a:lnTo>
                    <a:pt x="41936" y="40539"/>
                  </a:lnTo>
                  <a:lnTo>
                    <a:pt x="41849" y="40277"/>
                  </a:lnTo>
                  <a:lnTo>
                    <a:pt x="41784" y="40168"/>
                  </a:lnTo>
                  <a:lnTo>
                    <a:pt x="41609" y="39731"/>
                  </a:lnTo>
                  <a:lnTo>
                    <a:pt x="41412" y="38815"/>
                  </a:lnTo>
                  <a:lnTo>
                    <a:pt x="41456" y="38356"/>
                  </a:lnTo>
                  <a:lnTo>
                    <a:pt x="41565" y="37308"/>
                  </a:lnTo>
                  <a:lnTo>
                    <a:pt x="41718" y="36260"/>
                  </a:lnTo>
                  <a:lnTo>
                    <a:pt x="41762" y="35998"/>
                  </a:lnTo>
                  <a:lnTo>
                    <a:pt x="41784" y="35453"/>
                  </a:lnTo>
                  <a:lnTo>
                    <a:pt x="41718" y="35191"/>
                  </a:lnTo>
                  <a:lnTo>
                    <a:pt x="41740" y="35060"/>
                  </a:lnTo>
                  <a:lnTo>
                    <a:pt x="41740" y="34929"/>
                  </a:lnTo>
                  <a:lnTo>
                    <a:pt x="41827" y="34710"/>
                  </a:lnTo>
                  <a:lnTo>
                    <a:pt x="41915" y="34274"/>
                  </a:lnTo>
                  <a:lnTo>
                    <a:pt x="41915" y="34012"/>
                  </a:lnTo>
                  <a:lnTo>
                    <a:pt x="41958" y="33881"/>
                  </a:lnTo>
                  <a:lnTo>
                    <a:pt x="41936" y="33553"/>
                  </a:lnTo>
                  <a:lnTo>
                    <a:pt x="42002" y="33401"/>
                  </a:lnTo>
                  <a:lnTo>
                    <a:pt x="42111" y="33270"/>
                  </a:lnTo>
                  <a:lnTo>
                    <a:pt x="42133" y="33117"/>
                  </a:lnTo>
                  <a:lnTo>
                    <a:pt x="42177" y="32440"/>
                  </a:lnTo>
                  <a:lnTo>
                    <a:pt x="42373" y="31108"/>
                  </a:lnTo>
                  <a:lnTo>
                    <a:pt x="42351" y="30410"/>
                  </a:lnTo>
                  <a:lnTo>
                    <a:pt x="42482" y="30279"/>
                  </a:lnTo>
                  <a:lnTo>
                    <a:pt x="42482" y="30061"/>
                  </a:lnTo>
                  <a:lnTo>
                    <a:pt x="42526" y="29318"/>
                  </a:lnTo>
                  <a:lnTo>
                    <a:pt x="42679" y="27856"/>
                  </a:lnTo>
                  <a:lnTo>
                    <a:pt x="42613" y="27092"/>
                  </a:lnTo>
                  <a:lnTo>
                    <a:pt x="42700" y="26983"/>
                  </a:lnTo>
                  <a:lnTo>
                    <a:pt x="42700" y="26852"/>
                  </a:lnTo>
                  <a:lnTo>
                    <a:pt x="42679" y="25433"/>
                  </a:lnTo>
                  <a:lnTo>
                    <a:pt x="42700" y="24035"/>
                  </a:lnTo>
                  <a:lnTo>
                    <a:pt x="42744" y="23402"/>
                  </a:lnTo>
                  <a:lnTo>
                    <a:pt x="42722" y="22136"/>
                  </a:lnTo>
                  <a:lnTo>
                    <a:pt x="42657" y="21503"/>
                  </a:lnTo>
                  <a:lnTo>
                    <a:pt x="42591" y="20564"/>
                  </a:lnTo>
                  <a:lnTo>
                    <a:pt x="42591" y="19626"/>
                  </a:lnTo>
                  <a:lnTo>
                    <a:pt x="42635" y="19014"/>
                  </a:lnTo>
                  <a:lnTo>
                    <a:pt x="42831" y="18119"/>
                  </a:lnTo>
                  <a:lnTo>
                    <a:pt x="43093" y="17574"/>
                  </a:lnTo>
                  <a:lnTo>
                    <a:pt x="43268" y="17290"/>
                  </a:lnTo>
                  <a:lnTo>
                    <a:pt x="43967" y="16417"/>
                  </a:lnTo>
                  <a:lnTo>
                    <a:pt x="44622" y="15522"/>
                  </a:lnTo>
                  <a:lnTo>
                    <a:pt x="45429" y="14430"/>
                  </a:lnTo>
                  <a:lnTo>
                    <a:pt x="46302" y="13360"/>
                  </a:lnTo>
                  <a:lnTo>
                    <a:pt x="47001" y="12553"/>
                  </a:lnTo>
                  <a:lnTo>
                    <a:pt x="47612" y="11679"/>
                  </a:lnTo>
                  <a:lnTo>
                    <a:pt x="47896" y="11243"/>
                  </a:lnTo>
                  <a:lnTo>
                    <a:pt x="48049" y="10741"/>
                  </a:lnTo>
                  <a:lnTo>
                    <a:pt x="48398" y="10151"/>
                  </a:lnTo>
                  <a:lnTo>
                    <a:pt x="48769" y="9584"/>
                  </a:lnTo>
                  <a:lnTo>
                    <a:pt x="48900" y="9344"/>
                  </a:lnTo>
                  <a:lnTo>
                    <a:pt x="49075" y="8994"/>
                  </a:lnTo>
                  <a:lnTo>
                    <a:pt x="48988" y="8776"/>
                  </a:lnTo>
                  <a:lnTo>
                    <a:pt x="48813" y="8645"/>
                  </a:lnTo>
                  <a:lnTo>
                    <a:pt x="48769" y="8514"/>
                  </a:lnTo>
                  <a:lnTo>
                    <a:pt x="48813" y="8339"/>
                  </a:lnTo>
                  <a:lnTo>
                    <a:pt x="49009" y="7815"/>
                  </a:lnTo>
                  <a:lnTo>
                    <a:pt x="49599" y="6899"/>
                  </a:lnTo>
                  <a:lnTo>
                    <a:pt x="49883" y="6440"/>
                  </a:lnTo>
                  <a:lnTo>
                    <a:pt x="49948" y="6265"/>
                  </a:lnTo>
                  <a:lnTo>
                    <a:pt x="49883" y="6091"/>
                  </a:lnTo>
                  <a:lnTo>
                    <a:pt x="49861" y="6025"/>
                  </a:lnTo>
                  <a:lnTo>
                    <a:pt x="49883" y="5916"/>
                  </a:lnTo>
                  <a:lnTo>
                    <a:pt x="49926" y="5894"/>
                  </a:lnTo>
                  <a:lnTo>
                    <a:pt x="50035" y="5742"/>
                  </a:lnTo>
                  <a:lnTo>
                    <a:pt x="50101" y="5414"/>
                  </a:lnTo>
                  <a:lnTo>
                    <a:pt x="50057" y="4934"/>
                  </a:lnTo>
                  <a:lnTo>
                    <a:pt x="49970" y="4628"/>
                  </a:lnTo>
                  <a:lnTo>
                    <a:pt x="49861" y="4213"/>
                  </a:lnTo>
                  <a:lnTo>
                    <a:pt x="49861" y="3755"/>
                  </a:lnTo>
                  <a:lnTo>
                    <a:pt x="49795" y="3275"/>
                  </a:lnTo>
                  <a:lnTo>
                    <a:pt x="49795" y="2773"/>
                  </a:lnTo>
                  <a:lnTo>
                    <a:pt x="49795" y="2642"/>
                  </a:lnTo>
                  <a:lnTo>
                    <a:pt x="49774" y="2511"/>
                  </a:lnTo>
                  <a:lnTo>
                    <a:pt x="49708" y="2205"/>
                  </a:lnTo>
                  <a:lnTo>
                    <a:pt x="49577" y="1943"/>
                  </a:lnTo>
                  <a:lnTo>
                    <a:pt x="49533" y="1856"/>
                  </a:lnTo>
                  <a:lnTo>
                    <a:pt x="49424" y="1856"/>
                  </a:lnTo>
                  <a:lnTo>
                    <a:pt x="49271" y="1878"/>
                  </a:lnTo>
                  <a:lnTo>
                    <a:pt x="49119" y="1899"/>
                  </a:lnTo>
                  <a:lnTo>
                    <a:pt x="48966" y="1943"/>
                  </a:lnTo>
                  <a:lnTo>
                    <a:pt x="48769" y="2118"/>
                  </a:lnTo>
                  <a:lnTo>
                    <a:pt x="48529" y="2467"/>
                  </a:lnTo>
                  <a:lnTo>
                    <a:pt x="48355" y="2663"/>
                  </a:lnTo>
                  <a:lnTo>
                    <a:pt x="48202" y="2707"/>
                  </a:lnTo>
                  <a:lnTo>
                    <a:pt x="48027" y="2882"/>
                  </a:lnTo>
                  <a:lnTo>
                    <a:pt x="48005" y="3035"/>
                  </a:lnTo>
                  <a:lnTo>
                    <a:pt x="47787" y="3297"/>
                  </a:lnTo>
                  <a:lnTo>
                    <a:pt x="47525" y="3580"/>
                  </a:lnTo>
                  <a:lnTo>
                    <a:pt x="47285" y="3799"/>
                  </a:lnTo>
                  <a:lnTo>
                    <a:pt x="47045" y="4017"/>
                  </a:lnTo>
                  <a:lnTo>
                    <a:pt x="46870" y="4257"/>
                  </a:lnTo>
                  <a:lnTo>
                    <a:pt x="46739" y="4825"/>
                  </a:lnTo>
                  <a:lnTo>
                    <a:pt x="46695" y="5130"/>
                  </a:lnTo>
                  <a:lnTo>
                    <a:pt x="46739" y="5370"/>
                  </a:lnTo>
                  <a:lnTo>
                    <a:pt x="46695" y="5611"/>
                  </a:lnTo>
                  <a:lnTo>
                    <a:pt x="46695" y="5763"/>
                  </a:lnTo>
                  <a:lnTo>
                    <a:pt x="46761" y="6025"/>
                  </a:lnTo>
                  <a:lnTo>
                    <a:pt x="46848" y="6135"/>
                  </a:lnTo>
                  <a:lnTo>
                    <a:pt x="46979" y="6331"/>
                  </a:lnTo>
                  <a:lnTo>
                    <a:pt x="47154" y="6549"/>
                  </a:lnTo>
                  <a:lnTo>
                    <a:pt x="47198" y="6658"/>
                  </a:lnTo>
                  <a:lnTo>
                    <a:pt x="47154" y="6746"/>
                  </a:lnTo>
                  <a:lnTo>
                    <a:pt x="47088" y="6942"/>
                  </a:lnTo>
                  <a:lnTo>
                    <a:pt x="46979" y="7139"/>
                  </a:lnTo>
                  <a:lnTo>
                    <a:pt x="46936" y="7270"/>
                  </a:lnTo>
                  <a:lnTo>
                    <a:pt x="46870" y="7553"/>
                  </a:lnTo>
                  <a:lnTo>
                    <a:pt x="46914" y="7728"/>
                  </a:lnTo>
                  <a:lnTo>
                    <a:pt x="46914" y="7750"/>
                  </a:lnTo>
                  <a:lnTo>
                    <a:pt x="46870" y="7794"/>
                  </a:lnTo>
                  <a:lnTo>
                    <a:pt x="46652" y="8012"/>
                  </a:lnTo>
                  <a:lnTo>
                    <a:pt x="46521" y="8274"/>
                  </a:lnTo>
                  <a:lnTo>
                    <a:pt x="46455" y="8449"/>
                  </a:lnTo>
                  <a:lnTo>
                    <a:pt x="46215" y="8710"/>
                  </a:lnTo>
                  <a:lnTo>
                    <a:pt x="46062" y="8820"/>
                  </a:lnTo>
                  <a:lnTo>
                    <a:pt x="45910" y="8841"/>
                  </a:lnTo>
                  <a:lnTo>
                    <a:pt x="45669" y="8972"/>
                  </a:lnTo>
                  <a:lnTo>
                    <a:pt x="45604" y="9103"/>
                  </a:lnTo>
                  <a:lnTo>
                    <a:pt x="45495" y="9256"/>
                  </a:lnTo>
                  <a:lnTo>
                    <a:pt x="45320" y="9365"/>
                  </a:lnTo>
                  <a:lnTo>
                    <a:pt x="45145" y="9365"/>
                  </a:lnTo>
                  <a:lnTo>
                    <a:pt x="44971" y="9606"/>
                  </a:lnTo>
                  <a:lnTo>
                    <a:pt x="44884" y="9737"/>
                  </a:lnTo>
                  <a:lnTo>
                    <a:pt x="44753" y="9955"/>
                  </a:lnTo>
                  <a:lnTo>
                    <a:pt x="44534" y="10086"/>
                  </a:lnTo>
                  <a:lnTo>
                    <a:pt x="44316" y="10173"/>
                  </a:lnTo>
                  <a:lnTo>
                    <a:pt x="43967" y="10435"/>
                  </a:lnTo>
                  <a:lnTo>
                    <a:pt x="43814" y="10632"/>
                  </a:lnTo>
                  <a:lnTo>
                    <a:pt x="43770" y="10806"/>
                  </a:lnTo>
                  <a:lnTo>
                    <a:pt x="43639" y="10915"/>
                  </a:lnTo>
                  <a:lnTo>
                    <a:pt x="43421" y="11003"/>
                  </a:lnTo>
                  <a:lnTo>
                    <a:pt x="43268" y="11177"/>
                  </a:lnTo>
                  <a:lnTo>
                    <a:pt x="43028" y="11483"/>
                  </a:lnTo>
                  <a:lnTo>
                    <a:pt x="42722" y="11723"/>
                  </a:lnTo>
                  <a:lnTo>
                    <a:pt x="42548" y="11789"/>
                  </a:lnTo>
                  <a:lnTo>
                    <a:pt x="42460" y="11985"/>
                  </a:lnTo>
                  <a:lnTo>
                    <a:pt x="42133" y="12269"/>
                  </a:lnTo>
                  <a:lnTo>
                    <a:pt x="41740" y="12531"/>
                  </a:lnTo>
                  <a:lnTo>
                    <a:pt x="41500" y="12618"/>
                  </a:lnTo>
                  <a:lnTo>
                    <a:pt x="41085" y="12531"/>
                  </a:lnTo>
                  <a:lnTo>
                    <a:pt x="40910" y="12334"/>
                  </a:lnTo>
                  <a:lnTo>
                    <a:pt x="40845" y="12291"/>
                  </a:lnTo>
                  <a:lnTo>
                    <a:pt x="40736" y="12269"/>
                  </a:lnTo>
                  <a:lnTo>
                    <a:pt x="40605" y="12160"/>
                  </a:lnTo>
                  <a:lnTo>
                    <a:pt x="40408" y="12007"/>
                  </a:lnTo>
                  <a:lnTo>
                    <a:pt x="40365" y="11832"/>
                  </a:lnTo>
                  <a:lnTo>
                    <a:pt x="40386" y="11723"/>
                  </a:lnTo>
                  <a:lnTo>
                    <a:pt x="40517" y="11243"/>
                  </a:lnTo>
                  <a:lnTo>
                    <a:pt x="40692" y="10806"/>
                  </a:lnTo>
                  <a:lnTo>
                    <a:pt x="40714" y="10632"/>
                  </a:lnTo>
                  <a:lnTo>
                    <a:pt x="40714" y="10457"/>
                  </a:lnTo>
                  <a:lnTo>
                    <a:pt x="40758" y="10217"/>
                  </a:lnTo>
                  <a:lnTo>
                    <a:pt x="40736" y="9977"/>
                  </a:lnTo>
                  <a:lnTo>
                    <a:pt x="40736" y="9933"/>
                  </a:lnTo>
                  <a:lnTo>
                    <a:pt x="40758" y="9780"/>
                  </a:lnTo>
                  <a:lnTo>
                    <a:pt x="40758" y="9649"/>
                  </a:lnTo>
                  <a:lnTo>
                    <a:pt x="40910" y="9584"/>
                  </a:lnTo>
                  <a:lnTo>
                    <a:pt x="41194" y="9365"/>
                  </a:lnTo>
                  <a:lnTo>
                    <a:pt x="41282" y="9191"/>
                  </a:lnTo>
                  <a:lnTo>
                    <a:pt x="41391" y="9060"/>
                  </a:lnTo>
                  <a:lnTo>
                    <a:pt x="41478" y="8951"/>
                  </a:lnTo>
                  <a:lnTo>
                    <a:pt x="41631" y="8863"/>
                  </a:lnTo>
                  <a:lnTo>
                    <a:pt x="41740" y="8580"/>
                  </a:lnTo>
                  <a:lnTo>
                    <a:pt x="41674" y="8405"/>
                  </a:lnTo>
                  <a:lnTo>
                    <a:pt x="41762" y="8121"/>
                  </a:lnTo>
                  <a:lnTo>
                    <a:pt x="41740" y="7859"/>
                  </a:lnTo>
                  <a:lnTo>
                    <a:pt x="41674" y="7532"/>
                  </a:lnTo>
                  <a:lnTo>
                    <a:pt x="41827" y="6964"/>
                  </a:lnTo>
                  <a:lnTo>
                    <a:pt x="41915" y="6680"/>
                  </a:lnTo>
                  <a:lnTo>
                    <a:pt x="41958" y="6549"/>
                  </a:lnTo>
                  <a:lnTo>
                    <a:pt x="41958" y="6265"/>
                  </a:lnTo>
                  <a:lnTo>
                    <a:pt x="42002" y="6135"/>
                  </a:lnTo>
                  <a:lnTo>
                    <a:pt x="42089" y="6047"/>
                  </a:lnTo>
                  <a:lnTo>
                    <a:pt x="42111" y="5894"/>
                  </a:lnTo>
                  <a:lnTo>
                    <a:pt x="42111" y="5763"/>
                  </a:lnTo>
                  <a:lnTo>
                    <a:pt x="42024" y="5523"/>
                  </a:lnTo>
                  <a:lnTo>
                    <a:pt x="42067" y="5392"/>
                  </a:lnTo>
                  <a:lnTo>
                    <a:pt x="42046" y="5349"/>
                  </a:lnTo>
                  <a:lnTo>
                    <a:pt x="42067" y="5327"/>
                  </a:lnTo>
                  <a:lnTo>
                    <a:pt x="42133" y="5152"/>
                  </a:lnTo>
                  <a:lnTo>
                    <a:pt x="42177" y="4847"/>
                  </a:lnTo>
                  <a:lnTo>
                    <a:pt x="42067" y="4694"/>
                  </a:lnTo>
                  <a:lnTo>
                    <a:pt x="42067" y="4606"/>
                  </a:lnTo>
                  <a:lnTo>
                    <a:pt x="42155" y="4279"/>
                  </a:lnTo>
                  <a:lnTo>
                    <a:pt x="42133" y="3951"/>
                  </a:lnTo>
                  <a:lnTo>
                    <a:pt x="42133" y="3646"/>
                  </a:lnTo>
                  <a:lnTo>
                    <a:pt x="42286" y="3035"/>
                  </a:lnTo>
                  <a:lnTo>
                    <a:pt x="42264" y="2729"/>
                  </a:lnTo>
                  <a:lnTo>
                    <a:pt x="42308" y="2402"/>
                  </a:lnTo>
                  <a:lnTo>
                    <a:pt x="42351" y="2096"/>
                  </a:lnTo>
                  <a:lnTo>
                    <a:pt x="42395" y="2052"/>
                  </a:lnTo>
                  <a:lnTo>
                    <a:pt x="42373" y="1987"/>
                  </a:lnTo>
                  <a:lnTo>
                    <a:pt x="42242" y="1834"/>
                  </a:lnTo>
                  <a:lnTo>
                    <a:pt x="42067" y="1725"/>
                  </a:lnTo>
                  <a:lnTo>
                    <a:pt x="42024" y="1550"/>
                  </a:lnTo>
                  <a:lnTo>
                    <a:pt x="42067" y="1288"/>
                  </a:lnTo>
                  <a:lnTo>
                    <a:pt x="42111" y="1135"/>
                  </a:lnTo>
                  <a:lnTo>
                    <a:pt x="42111" y="1026"/>
                  </a:lnTo>
                  <a:lnTo>
                    <a:pt x="42089" y="808"/>
                  </a:lnTo>
                  <a:lnTo>
                    <a:pt x="41958" y="742"/>
                  </a:lnTo>
                  <a:lnTo>
                    <a:pt x="41893" y="742"/>
                  </a:lnTo>
                  <a:lnTo>
                    <a:pt x="41805" y="764"/>
                  </a:lnTo>
                  <a:lnTo>
                    <a:pt x="41609" y="786"/>
                  </a:lnTo>
                  <a:lnTo>
                    <a:pt x="41456" y="895"/>
                  </a:lnTo>
                  <a:lnTo>
                    <a:pt x="41325" y="852"/>
                  </a:lnTo>
                  <a:lnTo>
                    <a:pt x="41369" y="721"/>
                  </a:lnTo>
                  <a:lnTo>
                    <a:pt x="41391" y="655"/>
                  </a:lnTo>
                  <a:lnTo>
                    <a:pt x="41412" y="590"/>
                  </a:lnTo>
                  <a:lnTo>
                    <a:pt x="41412" y="546"/>
                  </a:lnTo>
                  <a:lnTo>
                    <a:pt x="41434" y="459"/>
                  </a:lnTo>
                  <a:lnTo>
                    <a:pt x="41391" y="306"/>
                  </a:lnTo>
                  <a:lnTo>
                    <a:pt x="41303" y="262"/>
                  </a:lnTo>
                  <a:lnTo>
                    <a:pt x="41238" y="197"/>
                  </a:lnTo>
                  <a:lnTo>
                    <a:pt x="41238" y="109"/>
                  </a:lnTo>
                  <a:lnTo>
                    <a:pt x="41063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40;p55">
              <a:extLst>
                <a:ext uri="{FF2B5EF4-FFF2-40B4-BE49-F238E27FC236}">
                  <a16:creationId xmlns:a16="http://schemas.microsoft.com/office/drawing/2014/main" id="{64053A6A-A2AD-7C94-DBB9-B8DBCEAB946A}"/>
                </a:ext>
              </a:extLst>
            </p:cNvPr>
            <p:cNvSpPr/>
            <p:nvPr/>
          </p:nvSpPr>
          <p:spPr>
            <a:xfrm>
              <a:off x="8886998" y="2330772"/>
              <a:ext cx="1376066" cy="1376401"/>
            </a:xfrm>
            <a:custGeom>
              <a:avLst/>
              <a:gdLst/>
              <a:ahLst/>
              <a:cxnLst/>
              <a:rect l="l" t="t" r="r" b="b"/>
              <a:pathLst>
                <a:path w="13164" h="13165" extrusionOk="0">
                  <a:moveTo>
                    <a:pt x="5960" y="0"/>
                  </a:moveTo>
                  <a:lnTo>
                    <a:pt x="4716" y="240"/>
                  </a:lnTo>
                  <a:lnTo>
                    <a:pt x="3537" y="721"/>
                  </a:lnTo>
                  <a:lnTo>
                    <a:pt x="2445" y="1419"/>
                  </a:lnTo>
                  <a:lnTo>
                    <a:pt x="1507" y="2336"/>
                  </a:lnTo>
                  <a:lnTo>
                    <a:pt x="1114" y="2882"/>
                  </a:lnTo>
                  <a:lnTo>
                    <a:pt x="743" y="3471"/>
                  </a:lnTo>
                  <a:lnTo>
                    <a:pt x="240" y="4672"/>
                  </a:lnTo>
                  <a:lnTo>
                    <a:pt x="0" y="5938"/>
                  </a:lnTo>
                  <a:lnTo>
                    <a:pt x="0" y="7204"/>
                  </a:lnTo>
                  <a:lnTo>
                    <a:pt x="240" y="8449"/>
                  </a:lnTo>
                  <a:lnTo>
                    <a:pt x="699" y="9649"/>
                  </a:lnTo>
                  <a:lnTo>
                    <a:pt x="1397" y="10719"/>
                  </a:lnTo>
                  <a:lnTo>
                    <a:pt x="2336" y="11658"/>
                  </a:lnTo>
                  <a:lnTo>
                    <a:pt x="2882" y="12051"/>
                  </a:lnTo>
                  <a:lnTo>
                    <a:pt x="3449" y="12422"/>
                  </a:lnTo>
                  <a:lnTo>
                    <a:pt x="4672" y="12924"/>
                  </a:lnTo>
                  <a:lnTo>
                    <a:pt x="5938" y="13164"/>
                  </a:lnTo>
                  <a:lnTo>
                    <a:pt x="7204" y="13164"/>
                  </a:lnTo>
                  <a:lnTo>
                    <a:pt x="8449" y="12924"/>
                  </a:lnTo>
                  <a:lnTo>
                    <a:pt x="9627" y="12465"/>
                  </a:lnTo>
                  <a:lnTo>
                    <a:pt x="10697" y="11767"/>
                  </a:lnTo>
                  <a:lnTo>
                    <a:pt x="11658" y="10850"/>
                  </a:lnTo>
                  <a:lnTo>
                    <a:pt x="12051" y="10282"/>
                  </a:lnTo>
                  <a:lnTo>
                    <a:pt x="12400" y="9715"/>
                  </a:lnTo>
                  <a:lnTo>
                    <a:pt x="12902" y="8492"/>
                  </a:lnTo>
                  <a:lnTo>
                    <a:pt x="13164" y="7248"/>
                  </a:lnTo>
                  <a:lnTo>
                    <a:pt x="13164" y="5960"/>
                  </a:lnTo>
                  <a:lnTo>
                    <a:pt x="12924" y="4716"/>
                  </a:lnTo>
                  <a:lnTo>
                    <a:pt x="12444" y="3537"/>
                  </a:lnTo>
                  <a:lnTo>
                    <a:pt x="11745" y="2467"/>
                  </a:lnTo>
                  <a:lnTo>
                    <a:pt x="10828" y="1528"/>
                  </a:lnTo>
                  <a:lnTo>
                    <a:pt x="10282" y="1114"/>
                  </a:lnTo>
                  <a:lnTo>
                    <a:pt x="9693" y="764"/>
                  </a:lnTo>
                  <a:lnTo>
                    <a:pt x="8492" y="262"/>
                  </a:lnTo>
                  <a:lnTo>
                    <a:pt x="722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9488873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944CC-67A6-B464-C744-B181CF148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/>
              <a:t>מודול של הכדור- </a:t>
            </a:r>
            <a:r>
              <a:rPr lang="en-US" err="1"/>
              <a:t>Ball_block</a:t>
            </a:r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8CA8C-DD46-EE1A-5A3D-F8CAF4C66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429" y="2049638"/>
            <a:ext cx="1882371" cy="1158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3B1897-0362-FA64-FB16-91F9FDEBA966}"/>
              </a:ext>
            </a:extLst>
          </p:cNvPr>
          <p:cNvSpPr txBox="1"/>
          <p:nvPr/>
        </p:nvSpPr>
        <p:spPr>
          <a:xfrm>
            <a:off x="6181725" y="1751666"/>
            <a:ext cx="224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המודול אחראי על ציור הכדור עצמו לפי ערכי ה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bitmap</a:t>
            </a:r>
            <a:r>
              <a:rPr lang="he-IL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he-IL" dirty="0">
                <a:solidFill>
                  <a:schemeClr val="bg1"/>
                </a:solidFill>
              </a:rPr>
              <a:t>ועל איזור ההתנגשות הכדור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0092A3-8E3B-8899-8DFD-F79CC888886B}"/>
              </a:ext>
            </a:extLst>
          </p:cNvPr>
          <p:cNvSpPr txBox="1"/>
          <p:nvPr/>
        </p:nvSpPr>
        <p:spPr>
          <a:xfrm>
            <a:off x="710251" y="2135005"/>
            <a:ext cx="35369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>
                <a:solidFill>
                  <a:srgbClr val="C00000"/>
                </a:solidFill>
              </a:rPr>
              <a:t>יציאות</a:t>
            </a:r>
            <a:r>
              <a:rPr lang="he-IL" dirty="0">
                <a:solidFill>
                  <a:schemeClr val="bg1"/>
                </a:solidFill>
              </a:rPr>
              <a:t>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היכן התרחשה ההתנגשות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בקשה מה </a:t>
            </a:r>
            <a:r>
              <a:rPr lang="en-US" dirty="0" err="1">
                <a:solidFill>
                  <a:schemeClr val="bg1"/>
                </a:solidFill>
              </a:rPr>
              <a:t>Object_mux</a:t>
            </a:r>
            <a:r>
              <a:rPr lang="he-IL" dirty="0">
                <a:solidFill>
                  <a:schemeClr val="bg1"/>
                </a:solidFill>
              </a:rPr>
              <a:t> לצייר את הכדור</a:t>
            </a:r>
          </a:p>
          <a:p>
            <a:pPr algn="r" rtl="1"/>
            <a:endParaRPr lang="en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184CE-3CB6-4D99-65F3-4EEFAAEFEF27}"/>
              </a:ext>
            </a:extLst>
          </p:cNvPr>
          <p:cNvSpPr txBox="1"/>
          <p:nvPr/>
        </p:nvSpPr>
        <p:spPr>
          <a:xfrm>
            <a:off x="5284355" y="3612333"/>
            <a:ext cx="37374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>
                <a:solidFill>
                  <a:schemeClr val="bg1"/>
                </a:solidFill>
              </a:rPr>
              <a:t>מבנה של ציור האובייקטים בכל הפרוקייט-סיכום ביניים: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he-IL">
                <a:solidFill>
                  <a:schemeClr val="bg1"/>
                </a:solidFill>
              </a:rPr>
              <a:t>אלגוריתם לאיפה לצייר את הפינה השמאל עליונה של האובייקט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he-IL">
                <a:solidFill>
                  <a:schemeClr val="bg1"/>
                </a:solidFill>
              </a:rPr>
              <a:t>מודול האחראי על גודל האובייקט ואיפה לציירו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he-IL">
                <a:solidFill>
                  <a:schemeClr val="bg1"/>
                </a:solidFill>
              </a:rPr>
              <a:t>מודול האחראי לציור הצורה המבוקשת ומידע שניתן לספר עליו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IL">
              <a:solidFill>
                <a:schemeClr val="bg1"/>
              </a:solidFill>
            </a:endParaRPr>
          </a:p>
        </p:txBody>
      </p:sp>
      <p:grpSp>
        <p:nvGrpSpPr>
          <p:cNvPr id="3" name="Google Shape;910;p59">
            <a:extLst>
              <a:ext uri="{FF2B5EF4-FFF2-40B4-BE49-F238E27FC236}">
                <a16:creationId xmlns:a16="http://schemas.microsoft.com/office/drawing/2014/main" id="{D384F4F5-79B5-E9E3-2D07-F9A2EAF02527}"/>
              </a:ext>
            </a:extLst>
          </p:cNvPr>
          <p:cNvGrpSpPr/>
          <p:nvPr/>
        </p:nvGrpSpPr>
        <p:grpSpPr>
          <a:xfrm>
            <a:off x="1170020" y="3355712"/>
            <a:ext cx="2354416" cy="3382439"/>
            <a:chOff x="1542075" y="922500"/>
            <a:chExt cx="1774825" cy="2510525"/>
          </a:xfrm>
        </p:grpSpPr>
        <p:sp>
          <p:nvSpPr>
            <p:cNvPr id="4" name="Google Shape;911;p59">
              <a:extLst>
                <a:ext uri="{FF2B5EF4-FFF2-40B4-BE49-F238E27FC236}">
                  <a16:creationId xmlns:a16="http://schemas.microsoft.com/office/drawing/2014/main" id="{3DE769C8-6A8F-7878-8ECD-CC4DB90C84C4}"/>
                </a:ext>
              </a:extLst>
            </p:cNvPr>
            <p:cNvSpPr/>
            <p:nvPr/>
          </p:nvSpPr>
          <p:spPr>
            <a:xfrm>
              <a:off x="1542075" y="1053475"/>
              <a:ext cx="1774825" cy="2379550"/>
            </a:xfrm>
            <a:custGeom>
              <a:avLst/>
              <a:gdLst/>
              <a:ahLst/>
              <a:cxnLst/>
              <a:rect l="l" t="t" r="r" b="b"/>
              <a:pathLst>
                <a:path w="70993" h="95182" extrusionOk="0">
                  <a:moveTo>
                    <a:pt x="12684" y="1"/>
                  </a:moveTo>
                  <a:lnTo>
                    <a:pt x="12073" y="132"/>
                  </a:lnTo>
                  <a:lnTo>
                    <a:pt x="11549" y="394"/>
                  </a:lnTo>
                  <a:lnTo>
                    <a:pt x="10981" y="830"/>
                  </a:lnTo>
                  <a:lnTo>
                    <a:pt x="10501" y="1507"/>
                  </a:lnTo>
                  <a:lnTo>
                    <a:pt x="10173" y="2489"/>
                  </a:lnTo>
                  <a:lnTo>
                    <a:pt x="10042" y="3799"/>
                  </a:lnTo>
                  <a:lnTo>
                    <a:pt x="10130" y="4629"/>
                  </a:lnTo>
                  <a:lnTo>
                    <a:pt x="10261" y="4978"/>
                  </a:lnTo>
                  <a:lnTo>
                    <a:pt x="11287" y="7598"/>
                  </a:lnTo>
                  <a:lnTo>
                    <a:pt x="11658" y="8864"/>
                  </a:lnTo>
                  <a:lnTo>
                    <a:pt x="11811" y="9453"/>
                  </a:lnTo>
                  <a:lnTo>
                    <a:pt x="12313" y="10807"/>
                  </a:lnTo>
                  <a:lnTo>
                    <a:pt x="13011" y="12204"/>
                  </a:lnTo>
                  <a:lnTo>
                    <a:pt x="13819" y="13514"/>
                  </a:lnTo>
                  <a:lnTo>
                    <a:pt x="14234" y="14081"/>
                  </a:lnTo>
                  <a:lnTo>
                    <a:pt x="14649" y="14583"/>
                  </a:lnTo>
                  <a:lnTo>
                    <a:pt x="15216" y="15522"/>
                  </a:lnTo>
                  <a:lnTo>
                    <a:pt x="15544" y="16461"/>
                  </a:lnTo>
                  <a:lnTo>
                    <a:pt x="15696" y="17552"/>
                  </a:lnTo>
                  <a:lnTo>
                    <a:pt x="15718" y="18207"/>
                  </a:lnTo>
                  <a:lnTo>
                    <a:pt x="15740" y="18818"/>
                  </a:lnTo>
                  <a:lnTo>
                    <a:pt x="15915" y="19779"/>
                  </a:lnTo>
                  <a:lnTo>
                    <a:pt x="16351" y="20936"/>
                  </a:lnTo>
                  <a:lnTo>
                    <a:pt x="16613" y="22027"/>
                  </a:lnTo>
                  <a:lnTo>
                    <a:pt x="16810" y="23425"/>
                  </a:lnTo>
                  <a:lnTo>
                    <a:pt x="17072" y="25957"/>
                  </a:lnTo>
                  <a:lnTo>
                    <a:pt x="17399" y="27463"/>
                  </a:lnTo>
                  <a:lnTo>
                    <a:pt x="17661" y="28031"/>
                  </a:lnTo>
                  <a:lnTo>
                    <a:pt x="17967" y="28555"/>
                  </a:lnTo>
                  <a:lnTo>
                    <a:pt x="18818" y="29996"/>
                  </a:lnTo>
                  <a:lnTo>
                    <a:pt x="19691" y="32069"/>
                  </a:lnTo>
                  <a:lnTo>
                    <a:pt x="20259" y="34231"/>
                  </a:lnTo>
                  <a:lnTo>
                    <a:pt x="20565" y="35933"/>
                  </a:lnTo>
                  <a:lnTo>
                    <a:pt x="20674" y="36916"/>
                  </a:lnTo>
                  <a:lnTo>
                    <a:pt x="21219" y="42242"/>
                  </a:lnTo>
                  <a:lnTo>
                    <a:pt x="20717" y="42810"/>
                  </a:lnTo>
                  <a:lnTo>
                    <a:pt x="18447" y="45823"/>
                  </a:lnTo>
                  <a:lnTo>
                    <a:pt x="17552" y="47460"/>
                  </a:lnTo>
                  <a:lnTo>
                    <a:pt x="17246" y="48420"/>
                  </a:lnTo>
                  <a:lnTo>
                    <a:pt x="17246" y="48813"/>
                  </a:lnTo>
                  <a:lnTo>
                    <a:pt x="17268" y="49185"/>
                  </a:lnTo>
                  <a:lnTo>
                    <a:pt x="17508" y="49730"/>
                  </a:lnTo>
                  <a:lnTo>
                    <a:pt x="18141" y="50342"/>
                  </a:lnTo>
                  <a:lnTo>
                    <a:pt x="19473" y="51193"/>
                  </a:lnTo>
                  <a:lnTo>
                    <a:pt x="20696" y="52284"/>
                  </a:lnTo>
                  <a:lnTo>
                    <a:pt x="21569" y="53376"/>
                  </a:lnTo>
                  <a:lnTo>
                    <a:pt x="22027" y="54075"/>
                  </a:lnTo>
                  <a:lnTo>
                    <a:pt x="21984" y="54227"/>
                  </a:lnTo>
                  <a:lnTo>
                    <a:pt x="21569" y="54795"/>
                  </a:lnTo>
                  <a:lnTo>
                    <a:pt x="21023" y="55013"/>
                  </a:lnTo>
                  <a:lnTo>
                    <a:pt x="20630" y="54948"/>
                  </a:lnTo>
                  <a:lnTo>
                    <a:pt x="19975" y="54729"/>
                  </a:lnTo>
                  <a:lnTo>
                    <a:pt x="17006" y="53332"/>
                  </a:lnTo>
                  <a:lnTo>
                    <a:pt x="13208" y="51302"/>
                  </a:lnTo>
                  <a:lnTo>
                    <a:pt x="10588" y="49687"/>
                  </a:lnTo>
                  <a:lnTo>
                    <a:pt x="9256" y="48726"/>
                  </a:lnTo>
                  <a:lnTo>
                    <a:pt x="8776" y="48289"/>
                  </a:lnTo>
                  <a:lnTo>
                    <a:pt x="8340" y="47897"/>
                  </a:lnTo>
                  <a:lnTo>
                    <a:pt x="7335" y="47242"/>
                  </a:lnTo>
                  <a:lnTo>
                    <a:pt x="6200" y="46740"/>
                  </a:lnTo>
                  <a:lnTo>
                    <a:pt x="5021" y="46390"/>
                  </a:lnTo>
                  <a:lnTo>
                    <a:pt x="3843" y="46237"/>
                  </a:lnTo>
                  <a:lnTo>
                    <a:pt x="2751" y="46259"/>
                  </a:lnTo>
                  <a:lnTo>
                    <a:pt x="1790" y="46456"/>
                  </a:lnTo>
                  <a:lnTo>
                    <a:pt x="1026" y="46870"/>
                  </a:lnTo>
                  <a:lnTo>
                    <a:pt x="764" y="47154"/>
                  </a:lnTo>
                  <a:lnTo>
                    <a:pt x="524" y="47460"/>
                  </a:lnTo>
                  <a:lnTo>
                    <a:pt x="175" y="48049"/>
                  </a:lnTo>
                  <a:lnTo>
                    <a:pt x="0" y="48617"/>
                  </a:lnTo>
                  <a:lnTo>
                    <a:pt x="0" y="49185"/>
                  </a:lnTo>
                  <a:lnTo>
                    <a:pt x="131" y="49752"/>
                  </a:lnTo>
                  <a:lnTo>
                    <a:pt x="393" y="50298"/>
                  </a:lnTo>
                  <a:lnTo>
                    <a:pt x="1026" y="51127"/>
                  </a:lnTo>
                  <a:lnTo>
                    <a:pt x="1616" y="51673"/>
                  </a:lnTo>
                  <a:lnTo>
                    <a:pt x="2271" y="52306"/>
                  </a:lnTo>
                  <a:lnTo>
                    <a:pt x="3821" y="53965"/>
                  </a:lnTo>
                  <a:lnTo>
                    <a:pt x="5916" y="56432"/>
                  </a:lnTo>
                  <a:lnTo>
                    <a:pt x="6309" y="56891"/>
                  </a:lnTo>
                  <a:lnTo>
                    <a:pt x="5676" y="57742"/>
                  </a:lnTo>
                  <a:lnTo>
                    <a:pt x="6244" y="58310"/>
                  </a:lnTo>
                  <a:lnTo>
                    <a:pt x="9344" y="61213"/>
                  </a:lnTo>
                  <a:lnTo>
                    <a:pt x="11592" y="63156"/>
                  </a:lnTo>
                  <a:lnTo>
                    <a:pt x="12553" y="63855"/>
                  </a:lnTo>
                  <a:lnTo>
                    <a:pt x="12706" y="63964"/>
                  </a:lnTo>
                  <a:lnTo>
                    <a:pt x="13623" y="64335"/>
                  </a:lnTo>
                  <a:lnTo>
                    <a:pt x="14212" y="64357"/>
                  </a:lnTo>
                  <a:lnTo>
                    <a:pt x="14605" y="64247"/>
                  </a:lnTo>
                  <a:lnTo>
                    <a:pt x="14823" y="64160"/>
                  </a:lnTo>
                  <a:lnTo>
                    <a:pt x="15020" y="64291"/>
                  </a:lnTo>
                  <a:lnTo>
                    <a:pt x="16460" y="64771"/>
                  </a:lnTo>
                  <a:lnTo>
                    <a:pt x="17465" y="64837"/>
                  </a:lnTo>
                  <a:lnTo>
                    <a:pt x="18185" y="64771"/>
                  </a:lnTo>
                  <a:lnTo>
                    <a:pt x="18578" y="64662"/>
                  </a:lnTo>
                  <a:lnTo>
                    <a:pt x="18905" y="64706"/>
                  </a:lnTo>
                  <a:lnTo>
                    <a:pt x="20499" y="65055"/>
                  </a:lnTo>
                  <a:lnTo>
                    <a:pt x="21547" y="65404"/>
                  </a:lnTo>
                  <a:lnTo>
                    <a:pt x="21874" y="65601"/>
                  </a:lnTo>
                  <a:lnTo>
                    <a:pt x="24647" y="67151"/>
                  </a:lnTo>
                  <a:lnTo>
                    <a:pt x="35256" y="72958"/>
                  </a:lnTo>
                  <a:lnTo>
                    <a:pt x="39535" y="75403"/>
                  </a:lnTo>
                  <a:lnTo>
                    <a:pt x="41238" y="76451"/>
                  </a:lnTo>
                  <a:lnTo>
                    <a:pt x="41500" y="76713"/>
                  </a:lnTo>
                  <a:lnTo>
                    <a:pt x="41784" y="76996"/>
                  </a:lnTo>
                  <a:lnTo>
                    <a:pt x="42329" y="77433"/>
                  </a:lnTo>
                  <a:lnTo>
                    <a:pt x="42701" y="77957"/>
                  </a:lnTo>
                  <a:lnTo>
                    <a:pt x="43072" y="78808"/>
                  </a:lnTo>
                  <a:lnTo>
                    <a:pt x="43421" y="80118"/>
                  </a:lnTo>
                  <a:lnTo>
                    <a:pt x="43727" y="82061"/>
                  </a:lnTo>
                  <a:lnTo>
                    <a:pt x="43967" y="84746"/>
                  </a:lnTo>
                  <a:lnTo>
                    <a:pt x="44032" y="86471"/>
                  </a:lnTo>
                  <a:lnTo>
                    <a:pt x="43836" y="87082"/>
                  </a:lnTo>
                  <a:lnTo>
                    <a:pt x="42984" y="90029"/>
                  </a:lnTo>
                  <a:lnTo>
                    <a:pt x="42766" y="91383"/>
                  </a:lnTo>
                  <a:lnTo>
                    <a:pt x="42766" y="92059"/>
                  </a:lnTo>
                  <a:lnTo>
                    <a:pt x="42832" y="92278"/>
                  </a:lnTo>
                  <a:lnTo>
                    <a:pt x="43181" y="93064"/>
                  </a:lnTo>
                  <a:lnTo>
                    <a:pt x="43639" y="94177"/>
                  </a:lnTo>
                  <a:lnTo>
                    <a:pt x="43989" y="94701"/>
                  </a:lnTo>
                  <a:lnTo>
                    <a:pt x="44185" y="94854"/>
                  </a:lnTo>
                  <a:lnTo>
                    <a:pt x="44403" y="94963"/>
                  </a:lnTo>
                  <a:lnTo>
                    <a:pt x="45036" y="95094"/>
                  </a:lnTo>
                  <a:lnTo>
                    <a:pt x="45997" y="95181"/>
                  </a:lnTo>
                  <a:lnTo>
                    <a:pt x="46193" y="95181"/>
                  </a:lnTo>
                  <a:lnTo>
                    <a:pt x="46783" y="94897"/>
                  </a:lnTo>
                  <a:lnTo>
                    <a:pt x="50756" y="92911"/>
                  </a:lnTo>
                  <a:lnTo>
                    <a:pt x="52109" y="92103"/>
                  </a:lnTo>
                  <a:lnTo>
                    <a:pt x="52677" y="91666"/>
                  </a:lnTo>
                  <a:lnTo>
                    <a:pt x="54707" y="89898"/>
                  </a:lnTo>
                  <a:lnTo>
                    <a:pt x="57109" y="87584"/>
                  </a:lnTo>
                  <a:lnTo>
                    <a:pt x="59248" y="85336"/>
                  </a:lnTo>
                  <a:lnTo>
                    <a:pt x="59925" y="84462"/>
                  </a:lnTo>
                  <a:lnTo>
                    <a:pt x="60449" y="83742"/>
                  </a:lnTo>
                  <a:lnTo>
                    <a:pt x="61322" y="83000"/>
                  </a:lnTo>
                  <a:lnTo>
                    <a:pt x="62151" y="82541"/>
                  </a:lnTo>
                  <a:lnTo>
                    <a:pt x="63243" y="81734"/>
                  </a:lnTo>
                  <a:lnTo>
                    <a:pt x="63985" y="80991"/>
                  </a:lnTo>
                  <a:lnTo>
                    <a:pt x="64356" y="80555"/>
                  </a:lnTo>
                  <a:lnTo>
                    <a:pt x="64946" y="79682"/>
                  </a:lnTo>
                  <a:lnTo>
                    <a:pt x="65557" y="78306"/>
                  </a:lnTo>
                  <a:lnTo>
                    <a:pt x="66037" y="76560"/>
                  </a:lnTo>
                  <a:lnTo>
                    <a:pt x="66408" y="75381"/>
                  </a:lnTo>
                  <a:lnTo>
                    <a:pt x="66758" y="74682"/>
                  </a:lnTo>
                  <a:lnTo>
                    <a:pt x="66998" y="74377"/>
                  </a:lnTo>
                  <a:lnTo>
                    <a:pt x="66976" y="74311"/>
                  </a:lnTo>
                  <a:lnTo>
                    <a:pt x="66736" y="74028"/>
                  </a:lnTo>
                  <a:lnTo>
                    <a:pt x="66474" y="74006"/>
                  </a:lnTo>
                  <a:lnTo>
                    <a:pt x="66277" y="74115"/>
                  </a:lnTo>
                  <a:lnTo>
                    <a:pt x="66256" y="74028"/>
                  </a:lnTo>
                  <a:lnTo>
                    <a:pt x="66081" y="73766"/>
                  </a:lnTo>
                  <a:lnTo>
                    <a:pt x="65863" y="73700"/>
                  </a:lnTo>
                  <a:lnTo>
                    <a:pt x="65732" y="73766"/>
                  </a:lnTo>
                  <a:lnTo>
                    <a:pt x="65688" y="73766"/>
                  </a:lnTo>
                  <a:lnTo>
                    <a:pt x="65404" y="74006"/>
                  </a:lnTo>
                  <a:lnTo>
                    <a:pt x="65208" y="74377"/>
                  </a:lnTo>
                  <a:lnTo>
                    <a:pt x="65099" y="74661"/>
                  </a:lnTo>
                  <a:lnTo>
                    <a:pt x="65033" y="74661"/>
                  </a:lnTo>
                  <a:lnTo>
                    <a:pt x="64749" y="74901"/>
                  </a:lnTo>
                  <a:lnTo>
                    <a:pt x="64596" y="75315"/>
                  </a:lnTo>
                  <a:lnTo>
                    <a:pt x="64553" y="75643"/>
                  </a:lnTo>
                  <a:lnTo>
                    <a:pt x="64487" y="76058"/>
                  </a:lnTo>
                  <a:lnTo>
                    <a:pt x="63854" y="77302"/>
                  </a:lnTo>
                  <a:lnTo>
                    <a:pt x="63047" y="78263"/>
                  </a:lnTo>
                  <a:lnTo>
                    <a:pt x="62413" y="78765"/>
                  </a:lnTo>
                  <a:lnTo>
                    <a:pt x="61693" y="79070"/>
                  </a:lnTo>
                  <a:lnTo>
                    <a:pt x="60929" y="79114"/>
                  </a:lnTo>
                  <a:lnTo>
                    <a:pt x="60514" y="79005"/>
                  </a:lnTo>
                  <a:lnTo>
                    <a:pt x="60536" y="78918"/>
                  </a:lnTo>
                  <a:lnTo>
                    <a:pt x="60711" y="78263"/>
                  </a:lnTo>
                  <a:lnTo>
                    <a:pt x="60973" y="77935"/>
                  </a:lnTo>
                  <a:lnTo>
                    <a:pt x="61125" y="77739"/>
                  </a:lnTo>
                  <a:lnTo>
                    <a:pt x="61256" y="77171"/>
                  </a:lnTo>
                  <a:lnTo>
                    <a:pt x="61169" y="76582"/>
                  </a:lnTo>
                  <a:lnTo>
                    <a:pt x="60885" y="76276"/>
                  </a:lnTo>
                  <a:lnTo>
                    <a:pt x="60623" y="76189"/>
                  </a:lnTo>
                  <a:lnTo>
                    <a:pt x="60427" y="76189"/>
                  </a:lnTo>
                  <a:lnTo>
                    <a:pt x="60121" y="76232"/>
                  </a:lnTo>
                  <a:lnTo>
                    <a:pt x="59816" y="76516"/>
                  </a:lnTo>
                  <a:lnTo>
                    <a:pt x="59772" y="77215"/>
                  </a:lnTo>
                  <a:lnTo>
                    <a:pt x="59663" y="77761"/>
                  </a:lnTo>
                  <a:lnTo>
                    <a:pt x="59423" y="78306"/>
                  </a:lnTo>
                  <a:lnTo>
                    <a:pt x="58680" y="79267"/>
                  </a:lnTo>
                  <a:lnTo>
                    <a:pt x="58418" y="79551"/>
                  </a:lnTo>
                  <a:lnTo>
                    <a:pt x="58156" y="79834"/>
                  </a:lnTo>
                  <a:lnTo>
                    <a:pt x="57785" y="80795"/>
                  </a:lnTo>
                  <a:lnTo>
                    <a:pt x="57720" y="81603"/>
                  </a:lnTo>
                  <a:lnTo>
                    <a:pt x="57807" y="82061"/>
                  </a:lnTo>
                  <a:lnTo>
                    <a:pt x="57829" y="82170"/>
                  </a:lnTo>
                  <a:lnTo>
                    <a:pt x="57742" y="82454"/>
                  </a:lnTo>
                  <a:lnTo>
                    <a:pt x="57327" y="82934"/>
                  </a:lnTo>
                  <a:lnTo>
                    <a:pt x="55864" y="84113"/>
                  </a:lnTo>
                  <a:lnTo>
                    <a:pt x="51957" y="86449"/>
                  </a:lnTo>
                  <a:lnTo>
                    <a:pt x="51083" y="86907"/>
                  </a:lnTo>
                  <a:lnTo>
                    <a:pt x="51171" y="86755"/>
                  </a:lnTo>
                  <a:lnTo>
                    <a:pt x="51760" y="85925"/>
                  </a:lnTo>
                  <a:lnTo>
                    <a:pt x="52328" y="85336"/>
                  </a:lnTo>
                  <a:lnTo>
                    <a:pt x="52655" y="85117"/>
                  </a:lnTo>
                  <a:lnTo>
                    <a:pt x="53026" y="84834"/>
                  </a:lnTo>
                  <a:lnTo>
                    <a:pt x="53943" y="83633"/>
                  </a:lnTo>
                  <a:lnTo>
                    <a:pt x="54882" y="81821"/>
                  </a:lnTo>
                  <a:lnTo>
                    <a:pt x="55428" y="80140"/>
                  </a:lnTo>
                  <a:lnTo>
                    <a:pt x="55668" y="78918"/>
                  </a:lnTo>
                  <a:lnTo>
                    <a:pt x="55711" y="78284"/>
                  </a:lnTo>
                  <a:lnTo>
                    <a:pt x="55799" y="78088"/>
                  </a:lnTo>
                  <a:lnTo>
                    <a:pt x="56323" y="77149"/>
                  </a:lnTo>
                  <a:lnTo>
                    <a:pt x="56716" y="76582"/>
                  </a:lnTo>
                  <a:lnTo>
                    <a:pt x="56912" y="76429"/>
                  </a:lnTo>
                  <a:lnTo>
                    <a:pt x="57545" y="76211"/>
                  </a:lnTo>
                  <a:lnTo>
                    <a:pt x="59575" y="75752"/>
                  </a:lnTo>
                  <a:lnTo>
                    <a:pt x="59881" y="75687"/>
                  </a:lnTo>
                  <a:lnTo>
                    <a:pt x="59859" y="75337"/>
                  </a:lnTo>
                  <a:lnTo>
                    <a:pt x="59794" y="73635"/>
                  </a:lnTo>
                  <a:lnTo>
                    <a:pt x="59881" y="72565"/>
                  </a:lnTo>
                  <a:lnTo>
                    <a:pt x="59990" y="72259"/>
                  </a:lnTo>
                  <a:lnTo>
                    <a:pt x="60209" y="71975"/>
                  </a:lnTo>
                  <a:lnTo>
                    <a:pt x="61191" y="71168"/>
                  </a:lnTo>
                  <a:lnTo>
                    <a:pt x="62654" y="70316"/>
                  </a:lnTo>
                  <a:lnTo>
                    <a:pt x="63963" y="69814"/>
                  </a:lnTo>
                  <a:lnTo>
                    <a:pt x="64858" y="69596"/>
                  </a:lnTo>
                  <a:lnTo>
                    <a:pt x="65317" y="69552"/>
                  </a:lnTo>
                  <a:lnTo>
                    <a:pt x="65775" y="69509"/>
                  </a:lnTo>
                  <a:lnTo>
                    <a:pt x="66605" y="69312"/>
                  </a:lnTo>
                  <a:lnTo>
                    <a:pt x="67696" y="68832"/>
                  </a:lnTo>
                  <a:lnTo>
                    <a:pt x="68810" y="68024"/>
                  </a:lnTo>
                  <a:lnTo>
                    <a:pt x="69552" y="67260"/>
                  </a:lnTo>
                  <a:lnTo>
                    <a:pt x="69770" y="66998"/>
                  </a:lnTo>
                  <a:lnTo>
                    <a:pt x="70010" y="66692"/>
                  </a:lnTo>
                  <a:lnTo>
                    <a:pt x="70491" y="65928"/>
                  </a:lnTo>
                  <a:lnTo>
                    <a:pt x="70753" y="65274"/>
                  </a:lnTo>
                  <a:lnTo>
                    <a:pt x="70949" y="64531"/>
                  </a:lnTo>
                  <a:lnTo>
                    <a:pt x="70993" y="63658"/>
                  </a:lnTo>
                  <a:lnTo>
                    <a:pt x="70818" y="62719"/>
                  </a:lnTo>
                  <a:lnTo>
                    <a:pt x="70360" y="61715"/>
                  </a:lnTo>
                  <a:lnTo>
                    <a:pt x="70010" y="61169"/>
                  </a:lnTo>
                  <a:lnTo>
                    <a:pt x="69639" y="60645"/>
                  </a:lnTo>
                  <a:lnTo>
                    <a:pt x="68832" y="59729"/>
                  </a:lnTo>
                  <a:lnTo>
                    <a:pt x="68002" y="58965"/>
                  </a:lnTo>
                  <a:lnTo>
                    <a:pt x="67172" y="58353"/>
                  </a:lnTo>
                  <a:lnTo>
                    <a:pt x="66365" y="57895"/>
                  </a:lnTo>
                  <a:lnTo>
                    <a:pt x="65601" y="57611"/>
                  </a:lnTo>
                  <a:lnTo>
                    <a:pt x="64924" y="57480"/>
                  </a:lnTo>
                  <a:lnTo>
                    <a:pt x="64334" y="57502"/>
                  </a:lnTo>
                  <a:lnTo>
                    <a:pt x="64094" y="57567"/>
                  </a:lnTo>
                  <a:lnTo>
                    <a:pt x="63701" y="57633"/>
                  </a:lnTo>
                  <a:lnTo>
                    <a:pt x="61868" y="58004"/>
                  </a:lnTo>
                  <a:lnTo>
                    <a:pt x="61060" y="58288"/>
                  </a:lnTo>
                  <a:lnTo>
                    <a:pt x="60667" y="58484"/>
                  </a:lnTo>
                  <a:lnTo>
                    <a:pt x="60580" y="58615"/>
                  </a:lnTo>
                  <a:lnTo>
                    <a:pt x="60514" y="58746"/>
                  </a:lnTo>
                  <a:lnTo>
                    <a:pt x="60165" y="59314"/>
                  </a:lnTo>
                  <a:lnTo>
                    <a:pt x="59837" y="59598"/>
                  </a:lnTo>
                  <a:lnTo>
                    <a:pt x="59641" y="59619"/>
                  </a:lnTo>
                  <a:lnTo>
                    <a:pt x="58615" y="59641"/>
                  </a:lnTo>
                  <a:lnTo>
                    <a:pt x="58091" y="59685"/>
                  </a:lnTo>
                  <a:lnTo>
                    <a:pt x="57982" y="59467"/>
                  </a:lnTo>
                  <a:lnTo>
                    <a:pt x="57502" y="58288"/>
                  </a:lnTo>
                  <a:lnTo>
                    <a:pt x="57240" y="57327"/>
                  </a:lnTo>
                  <a:lnTo>
                    <a:pt x="57196" y="56847"/>
                  </a:lnTo>
                  <a:lnTo>
                    <a:pt x="57130" y="55581"/>
                  </a:lnTo>
                  <a:lnTo>
                    <a:pt x="57218" y="52437"/>
                  </a:lnTo>
                  <a:lnTo>
                    <a:pt x="57458" y="50211"/>
                  </a:lnTo>
                  <a:lnTo>
                    <a:pt x="57676" y="49206"/>
                  </a:lnTo>
                  <a:lnTo>
                    <a:pt x="57785" y="48661"/>
                  </a:lnTo>
                  <a:lnTo>
                    <a:pt x="57873" y="47132"/>
                  </a:lnTo>
                  <a:lnTo>
                    <a:pt x="57829" y="44207"/>
                  </a:lnTo>
                  <a:lnTo>
                    <a:pt x="57654" y="39972"/>
                  </a:lnTo>
                  <a:lnTo>
                    <a:pt x="57589" y="37418"/>
                  </a:lnTo>
                  <a:lnTo>
                    <a:pt x="57633" y="36305"/>
                  </a:lnTo>
                  <a:lnTo>
                    <a:pt x="57720" y="36021"/>
                  </a:lnTo>
                  <a:lnTo>
                    <a:pt x="58244" y="34776"/>
                  </a:lnTo>
                  <a:lnTo>
                    <a:pt x="59881" y="31174"/>
                  </a:lnTo>
                  <a:lnTo>
                    <a:pt x="60165" y="30432"/>
                  </a:lnTo>
                  <a:lnTo>
                    <a:pt x="60187" y="29865"/>
                  </a:lnTo>
                  <a:lnTo>
                    <a:pt x="60078" y="28184"/>
                  </a:lnTo>
                  <a:lnTo>
                    <a:pt x="59859" y="27114"/>
                  </a:lnTo>
                  <a:lnTo>
                    <a:pt x="59685" y="26721"/>
                  </a:lnTo>
                  <a:lnTo>
                    <a:pt x="59488" y="26415"/>
                  </a:lnTo>
                  <a:lnTo>
                    <a:pt x="59139" y="26350"/>
                  </a:lnTo>
                  <a:lnTo>
                    <a:pt x="58899" y="26677"/>
                  </a:lnTo>
                  <a:lnTo>
                    <a:pt x="58768" y="27158"/>
                  </a:lnTo>
                  <a:lnTo>
                    <a:pt x="58746" y="27398"/>
                  </a:lnTo>
                  <a:lnTo>
                    <a:pt x="58790" y="27791"/>
                  </a:lnTo>
                  <a:lnTo>
                    <a:pt x="58746" y="28642"/>
                  </a:lnTo>
                  <a:lnTo>
                    <a:pt x="58375" y="29559"/>
                  </a:lnTo>
                  <a:lnTo>
                    <a:pt x="58004" y="30214"/>
                  </a:lnTo>
                  <a:lnTo>
                    <a:pt x="57611" y="30847"/>
                  </a:lnTo>
                  <a:lnTo>
                    <a:pt x="56934" y="31611"/>
                  </a:lnTo>
                  <a:lnTo>
                    <a:pt x="56257" y="32026"/>
                  </a:lnTo>
                  <a:lnTo>
                    <a:pt x="56148" y="32026"/>
                  </a:lnTo>
                  <a:lnTo>
                    <a:pt x="56148" y="31982"/>
                  </a:lnTo>
                  <a:lnTo>
                    <a:pt x="56170" y="31524"/>
                  </a:lnTo>
                  <a:lnTo>
                    <a:pt x="56323" y="31153"/>
                  </a:lnTo>
                  <a:lnTo>
                    <a:pt x="56388" y="30956"/>
                  </a:lnTo>
                  <a:lnTo>
                    <a:pt x="56345" y="30410"/>
                  </a:lnTo>
                  <a:lnTo>
                    <a:pt x="56083" y="29886"/>
                  </a:lnTo>
                  <a:lnTo>
                    <a:pt x="55777" y="29668"/>
                  </a:lnTo>
                  <a:lnTo>
                    <a:pt x="55515" y="29624"/>
                  </a:lnTo>
                  <a:lnTo>
                    <a:pt x="55362" y="29668"/>
                  </a:lnTo>
                  <a:lnTo>
                    <a:pt x="55231" y="29712"/>
                  </a:lnTo>
                  <a:lnTo>
                    <a:pt x="55057" y="29865"/>
                  </a:lnTo>
                  <a:lnTo>
                    <a:pt x="54969" y="30170"/>
                  </a:lnTo>
                  <a:lnTo>
                    <a:pt x="55166" y="31022"/>
                  </a:lnTo>
                  <a:lnTo>
                    <a:pt x="55231" y="31567"/>
                  </a:lnTo>
                  <a:lnTo>
                    <a:pt x="55078" y="32113"/>
                  </a:lnTo>
                  <a:lnTo>
                    <a:pt x="54511" y="33314"/>
                  </a:lnTo>
                  <a:lnTo>
                    <a:pt x="54467" y="33707"/>
                  </a:lnTo>
                  <a:lnTo>
                    <a:pt x="54598" y="34100"/>
                  </a:lnTo>
                  <a:lnTo>
                    <a:pt x="55057" y="35453"/>
                  </a:lnTo>
                  <a:lnTo>
                    <a:pt x="55122" y="36370"/>
                  </a:lnTo>
                  <a:lnTo>
                    <a:pt x="55057" y="37047"/>
                  </a:lnTo>
                  <a:lnTo>
                    <a:pt x="54991" y="37418"/>
                  </a:lnTo>
                  <a:lnTo>
                    <a:pt x="54402" y="39645"/>
                  </a:lnTo>
                  <a:lnTo>
                    <a:pt x="53354" y="44709"/>
                  </a:lnTo>
                  <a:lnTo>
                    <a:pt x="53048" y="46783"/>
                  </a:lnTo>
                  <a:lnTo>
                    <a:pt x="52874" y="48770"/>
                  </a:lnTo>
                  <a:lnTo>
                    <a:pt x="52895" y="50538"/>
                  </a:lnTo>
                  <a:lnTo>
                    <a:pt x="53026" y="51280"/>
                  </a:lnTo>
                  <a:lnTo>
                    <a:pt x="52895" y="51433"/>
                  </a:lnTo>
                  <a:lnTo>
                    <a:pt x="51891" y="52219"/>
                  </a:lnTo>
                  <a:lnTo>
                    <a:pt x="50778" y="52765"/>
                  </a:lnTo>
                  <a:lnTo>
                    <a:pt x="50036" y="52939"/>
                  </a:lnTo>
                  <a:lnTo>
                    <a:pt x="49992" y="52939"/>
                  </a:lnTo>
                  <a:lnTo>
                    <a:pt x="49883" y="53354"/>
                  </a:lnTo>
                  <a:lnTo>
                    <a:pt x="49926" y="54075"/>
                  </a:lnTo>
                  <a:lnTo>
                    <a:pt x="50036" y="54664"/>
                  </a:lnTo>
                  <a:lnTo>
                    <a:pt x="49948" y="54839"/>
                  </a:lnTo>
                  <a:lnTo>
                    <a:pt x="49468" y="55886"/>
                  </a:lnTo>
                  <a:lnTo>
                    <a:pt x="49206" y="56716"/>
                  </a:lnTo>
                  <a:lnTo>
                    <a:pt x="49141" y="57131"/>
                  </a:lnTo>
                  <a:lnTo>
                    <a:pt x="48704" y="57633"/>
                  </a:lnTo>
                  <a:lnTo>
                    <a:pt x="47831" y="58943"/>
                  </a:lnTo>
                  <a:lnTo>
                    <a:pt x="47722" y="58965"/>
                  </a:lnTo>
                  <a:lnTo>
                    <a:pt x="46630" y="58703"/>
                  </a:lnTo>
                  <a:lnTo>
                    <a:pt x="45320" y="58091"/>
                  </a:lnTo>
                  <a:lnTo>
                    <a:pt x="44425" y="57546"/>
                  </a:lnTo>
                  <a:lnTo>
                    <a:pt x="44185" y="57546"/>
                  </a:lnTo>
                  <a:lnTo>
                    <a:pt x="42810" y="57371"/>
                  </a:lnTo>
                  <a:lnTo>
                    <a:pt x="41718" y="57109"/>
                  </a:lnTo>
                  <a:lnTo>
                    <a:pt x="41172" y="56912"/>
                  </a:lnTo>
                  <a:lnTo>
                    <a:pt x="40627" y="56651"/>
                  </a:lnTo>
                  <a:lnTo>
                    <a:pt x="39470" y="55755"/>
                  </a:lnTo>
                  <a:lnTo>
                    <a:pt x="38378" y="54751"/>
                  </a:lnTo>
                  <a:lnTo>
                    <a:pt x="37570" y="54075"/>
                  </a:lnTo>
                  <a:lnTo>
                    <a:pt x="37352" y="54009"/>
                  </a:lnTo>
                  <a:lnTo>
                    <a:pt x="37352" y="53834"/>
                  </a:lnTo>
                  <a:lnTo>
                    <a:pt x="37243" y="53048"/>
                  </a:lnTo>
                  <a:lnTo>
                    <a:pt x="37090" y="52568"/>
                  </a:lnTo>
                  <a:lnTo>
                    <a:pt x="36981" y="52415"/>
                  </a:lnTo>
                  <a:lnTo>
                    <a:pt x="36654" y="52241"/>
                  </a:lnTo>
                  <a:lnTo>
                    <a:pt x="36020" y="52110"/>
                  </a:lnTo>
                  <a:lnTo>
                    <a:pt x="35759" y="52001"/>
                  </a:lnTo>
                  <a:lnTo>
                    <a:pt x="35737" y="51935"/>
                  </a:lnTo>
                  <a:lnTo>
                    <a:pt x="35802" y="51717"/>
                  </a:lnTo>
                  <a:lnTo>
                    <a:pt x="35890" y="51302"/>
                  </a:lnTo>
                  <a:lnTo>
                    <a:pt x="35824" y="50996"/>
                  </a:lnTo>
                  <a:lnTo>
                    <a:pt x="35737" y="50844"/>
                  </a:lnTo>
                  <a:lnTo>
                    <a:pt x="35475" y="50516"/>
                  </a:lnTo>
                  <a:lnTo>
                    <a:pt x="34558" y="49708"/>
                  </a:lnTo>
                  <a:lnTo>
                    <a:pt x="34034" y="49315"/>
                  </a:lnTo>
                  <a:lnTo>
                    <a:pt x="33772" y="49054"/>
                  </a:lnTo>
                  <a:lnTo>
                    <a:pt x="33270" y="48246"/>
                  </a:lnTo>
                  <a:lnTo>
                    <a:pt x="32637" y="46914"/>
                  </a:lnTo>
                  <a:lnTo>
                    <a:pt x="32353" y="46499"/>
                  </a:lnTo>
                  <a:lnTo>
                    <a:pt x="31742" y="45321"/>
                  </a:lnTo>
                  <a:lnTo>
                    <a:pt x="29471" y="40692"/>
                  </a:lnTo>
                  <a:lnTo>
                    <a:pt x="28424" y="38837"/>
                  </a:lnTo>
                  <a:lnTo>
                    <a:pt x="27878" y="38138"/>
                  </a:lnTo>
                  <a:lnTo>
                    <a:pt x="27703" y="38029"/>
                  </a:lnTo>
                  <a:lnTo>
                    <a:pt x="27332" y="37571"/>
                  </a:lnTo>
                  <a:lnTo>
                    <a:pt x="27157" y="37156"/>
                  </a:lnTo>
                  <a:lnTo>
                    <a:pt x="25891" y="32113"/>
                  </a:lnTo>
                  <a:lnTo>
                    <a:pt x="26219" y="31458"/>
                  </a:lnTo>
                  <a:lnTo>
                    <a:pt x="26110" y="30956"/>
                  </a:lnTo>
                  <a:lnTo>
                    <a:pt x="25629" y="28358"/>
                  </a:lnTo>
                  <a:lnTo>
                    <a:pt x="25455" y="26612"/>
                  </a:lnTo>
                  <a:lnTo>
                    <a:pt x="25476" y="26001"/>
                  </a:lnTo>
                  <a:lnTo>
                    <a:pt x="25498" y="25739"/>
                  </a:lnTo>
                  <a:lnTo>
                    <a:pt x="25345" y="25149"/>
                  </a:lnTo>
                  <a:lnTo>
                    <a:pt x="24822" y="24080"/>
                  </a:lnTo>
                  <a:lnTo>
                    <a:pt x="23490" y="21809"/>
                  </a:lnTo>
                  <a:lnTo>
                    <a:pt x="22093" y="19080"/>
                  </a:lnTo>
                  <a:lnTo>
                    <a:pt x="21023" y="16701"/>
                  </a:lnTo>
                  <a:lnTo>
                    <a:pt x="20434" y="15282"/>
                  </a:lnTo>
                  <a:lnTo>
                    <a:pt x="20259" y="15195"/>
                  </a:lnTo>
                  <a:lnTo>
                    <a:pt x="19408" y="14474"/>
                  </a:lnTo>
                  <a:lnTo>
                    <a:pt x="18840" y="13623"/>
                  </a:lnTo>
                  <a:lnTo>
                    <a:pt x="18665" y="13077"/>
                  </a:lnTo>
                  <a:lnTo>
                    <a:pt x="18382" y="11986"/>
                  </a:lnTo>
                  <a:lnTo>
                    <a:pt x="18120" y="10872"/>
                  </a:lnTo>
                  <a:lnTo>
                    <a:pt x="18076" y="10305"/>
                  </a:lnTo>
                  <a:lnTo>
                    <a:pt x="18120" y="10064"/>
                  </a:lnTo>
                  <a:lnTo>
                    <a:pt x="18163" y="9715"/>
                  </a:lnTo>
                  <a:lnTo>
                    <a:pt x="18098" y="8929"/>
                  </a:lnTo>
                  <a:lnTo>
                    <a:pt x="17814" y="7576"/>
                  </a:lnTo>
                  <a:lnTo>
                    <a:pt x="16788" y="4781"/>
                  </a:lnTo>
                  <a:lnTo>
                    <a:pt x="16308" y="3624"/>
                  </a:lnTo>
                  <a:lnTo>
                    <a:pt x="16133" y="3166"/>
                  </a:lnTo>
                  <a:lnTo>
                    <a:pt x="15522" y="2031"/>
                  </a:lnTo>
                  <a:lnTo>
                    <a:pt x="14605" y="939"/>
                  </a:lnTo>
                  <a:lnTo>
                    <a:pt x="13754" y="328"/>
                  </a:lnTo>
                  <a:lnTo>
                    <a:pt x="13142" y="66"/>
                  </a:lnTo>
                  <a:lnTo>
                    <a:pt x="12793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12;p59">
              <a:extLst>
                <a:ext uri="{FF2B5EF4-FFF2-40B4-BE49-F238E27FC236}">
                  <a16:creationId xmlns:a16="http://schemas.microsoft.com/office/drawing/2014/main" id="{A8524FF3-7298-B5F0-83C1-40AB5EF3091D}"/>
                </a:ext>
              </a:extLst>
            </p:cNvPr>
            <p:cNvSpPr/>
            <p:nvPr/>
          </p:nvSpPr>
          <p:spPr>
            <a:xfrm>
              <a:off x="2176250" y="922500"/>
              <a:ext cx="329100" cy="329125"/>
            </a:xfrm>
            <a:custGeom>
              <a:avLst/>
              <a:gdLst/>
              <a:ahLst/>
              <a:cxnLst/>
              <a:rect l="l" t="t" r="r" b="b"/>
              <a:pathLst>
                <a:path w="13164" h="13165" extrusionOk="0">
                  <a:moveTo>
                    <a:pt x="5960" y="0"/>
                  </a:moveTo>
                  <a:lnTo>
                    <a:pt x="4716" y="240"/>
                  </a:lnTo>
                  <a:lnTo>
                    <a:pt x="3537" y="721"/>
                  </a:lnTo>
                  <a:lnTo>
                    <a:pt x="2445" y="1419"/>
                  </a:lnTo>
                  <a:lnTo>
                    <a:pt x="1507" y="2336"/>
                  </a:lnTo>
                  <a:lnTo>
                    <a:pt x="1114" y="2882"/>
                  </a:lnTo>
                  <a:lnTo>
                    <a:pt x="743" y="3471"/>
                  </a:lnTo>
                  <a:lnTo>
                    <a:pt x="240" y="4672"/>
                  </a:lnTo>
                  <a:lnTo>
                    <a:pt x="0" y="5938"/>
                  </a:lnTo>
                  <a:lnTo>
                    <a:pt x="0" y="7204"/>
                  </a:lnTo>
                  <a:lnTo>
                    <a:pt x="240" y="8449"/>
                  </a:lnTo>
                  <a:lnTo>
                    <a:pt x="699" y="9649"/>
                  </a:lnTo>
                  <a:lnTo>
                    <a:pt x="1397" y="10719"/>
                  </a:lnTo>
                  <a:lnTo>
                    <a:pt x="2336" y="11658"/>
                  </a:lnTo>
                  <a:lnTo>
                    <a:pt x="2882" y="12051"/>
                  </a:lnTo>
                  <a:lnTo>
                    <a:pt x="3449" y="12422"/>
                  </a:lnTo>
                  <a:lnTo>
                    <a:pt x="4672" y="12924"/>
                  </a:lnTo>
                  <a:lnTo>
                    <a:pt x="5938" y="13164"/>
                  </a:lnTo>
                  <a:lnTo>
                    <a:pt x="7204" y="13164"/>
                  </a:lnTo>
                  <a:lnTo>
                    <a:pt x="8449" y="12924"/>
                  </a:lnTo>
                  <a:lnTo>
                    <a:pt x="9627" y="12465"/>
                  </a:lnTo>
                  <a:lnTo>
                    <a:pt x="10697" y="11767"/>
                  </a:lnTo>
                  <a:lnTo>
                    <a:pt x="11658" y="10850"/>
                  </a:lnTo>
                  <a:lnTo>
                    <a:pt x="12051" y="10282"/>
                  </a:lnTo>
                  <a:lnTo>
                    <a:pt x="12400" y="9715"/>
                  </a:lnTo>
                  <a:lnTo>
                    <a:pt x="12902" y="8492"/>
                  </a:lnTo>
                  <a:lnTo>
                    <a:pt x="13164" y="7248"/>
                  </a:lnTo>
                  <a:lnTo>
                    <a:pt x="13164" y="5960"/>
                  </a:lnTo>
                  <a:lnTo>
                    <a:pt x="12924" y="4716"/>
                  </a:lnTo>
                  <a:lnTo>
                    <a:pt x="12444" y="3537"/>
                  </a:lnTo>
                  <a:lnTo>
                    <a:pt x="11745" y="2467"/>
                  </a:lnTo>
                  <a:lnTo>
                    <a:pt x="10828" y="1528"/>
                  </a:lnTo>
                  <a:lnTo>
                    <a:pt x="10282" y="1114"/>
                  </a:lnTo>
                  <a:lnTo>
                    <a:pt x="9693" y="764"/>
                  </a:lnTo>
                  <a:lnTo>
                    <a:pt x="8492" y="262"/>
                  </a:lnTo>
                  <a:lnTo>
                    <a:pt x="722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9088183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44C4-92FD-A70D-E80F-08DFCCC4A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מודול של השחקנים- </a:t>
            </a:r>
            <a:r>
              <a:rPr lang="en-US" dirty="0" err="1"/>
              <a:t>player_display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3DB17-45E3-79F7-C5EC-CE224872A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sz="2000" dirty="0">
                <a:cs typeface="+mn-cs"/>
              </a:rPr>
              <a:t>בנוי בצורת חשיבה זהה לבלוק הכדור רק עם תוספות:</a:t>
            </a:r>
          </a:p>
          <a:p>
            <a:pPr marL="514350" indent="-514350" algn="r" rtl="1">
              <a:buFont typeface="+mj-lt"/>
              <a:buAutoNum type="arabicPeriod"/>
            </a:pPr>
            <a:r>
              <a:rPr lang="he-IL" sz="2000" dirty="0">
                <a:cs typeface="+mn-cs"/>
              </a:rPr>
              <a:t>השחקנים נמצאים במצבים שונים ולכן בנינו שני מכונת מצבים המושפעים מפקודות השחקן המשחק במשחק.</a:t>
            </a:r>
          </a:p>
          <a:p>
            <a:pPr marL="514350" indent="-514350" algn="r" rtl="1">
              <a:buFont typeface="+mj-lt"/>
              <a:buAutoNum type="arabicPeriod"/>
            </a:pPr>
            <a:r>
              <a:rPr lang="he-IL" sz="2000">
                <a:cs typeface="+mn-cs"/>
              </a:rPr>
              <a:t>אלגוריתם חכם ליריב בתוספת </a:t>
            </a:r>
            <a:r>
              <a:rPr lang="he-IL" sz="2000" dirty="0">
                <a:cs typeface="+mn-cs"/>
              </a:rPr>
              <a:t>רנדומליות לפלפול המשחק.</a:t>
            </a:r>
          </a:p>
          <a:p>
            <a:pPr marL="0" indent="0" algn="r" rtl="1">
              <a:buNone/>
            </a:pPr>
            <a:r>
              <a:rPr lang="he-IL" sz="2000" dirty="0">
                <a:cs typeface="+mn-cs"/>
              </a:rPr>
              <a:t> </a:t>
            </a:r>
            <a:endParaRPr lang="en-IL" sz="2000" dirty="0"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D8D7D-0FAD-9C3D-2B02-E169805B3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41820">
            <a:off x="1594096" y="3104579"/>
            <a:ext cx="1886682" cy="1255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3113DE-6F06-24B1-956D-0CB80E6A5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7537">
            <a:off x="4131452" y="3857229"/>
            <a:ext cx="1806235" cy="1291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40D950-7B6B-8EF1-D4AC-60F358481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046" y="4979905"/>
            <a:ext cx="1619476" cy="10669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0C94DB-DAD5-CCC6-7EC5-2AE2D5E00C99}"/>
              </a:ext>
            </a:extLst>
          </p:cNvPr>
          <p:cNvSpPr txBox="1"/>
          <p:nvPr/>
        </p:nvSpPr>
        <p:spPr>
          <a:xfrm>
            <a:off x="2317345" y="4701722"/>
            <a:ext cx="96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Random</a:t>
            </a:r>
            <a:endParaRPr lang="en-IL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FE1BDB-FFC2-5768-C194-8AFAA48DAF2B}"/>
              </a:ext>
            </a:extLst>
          </p:cNvPr>
          <p:cNvSpPr txBox="1"/>
          <p:nvPr/>
        </p:nvSpPr>
        <p:spPr>
          <a:xfrm rot="198490">
            <a:off x="4412269" y="3490278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Stregnth_s</a:t>
            </a:r>
            <a:endParaRPr lang="en-IL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DED9B7-AE02-8D26-0D56-94E235A11E98}"/>
              </a:ext>
            </a:extLst>
          </p:cNvPr>
          <p:cNvSpPr txBox="1"/>
          <p:nvPr/>
        </p:nvSpPr>
        <p:spPr>
          <a:xfrm rot="20845682">
            <a:off x="1695391" y="2810672"/>
            <a:ext cx="1078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Player_s</a:t>
            </a:r>
            <a:endParaRPr lang="en-IL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382E42-470D-DD5B-825C-71285C786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724" y="3732123"/>
            <a:ext cx="4924286" cy="245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6835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F746-F06B-AE14-0446-798691441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/>
              <a:t>מכונת מצבים</a:t>
            </a:r>
            <a:r>
              <a:rPr lang="en-US"/>
              <a:t> </a:t>
            </a:r>
            <a:r>
              <a:rPr lang="he-IL"/>
              <a:t>ל -</a:t>
            </a:r>
            <a:r>
              <a:rPr lang="en-US"/>
              <a:t> Player_s</a:t>
            </a:r>
            <a:endParaRPr lang="en-IL"/>
          </a:p>
        </p:txBody>
      </p:sp>
      <p:pic>
        <p:nvPicPr>
          <p:cNvPr id="4" name="תמונה 56">
            <a:extLst>
              <a:ext uri="{FF2B5EF4-FFF2-40B4-BE49-F238E27FC236}">
                <a16:creationId xmlns:a16="http://schemas.microsoft.com/office/drawing/2014/main" id="{2A149095-4544-CFB9-D3EE-7041D486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75" y="1335871"/>
            <a:ext cx="6333607" cy="5293547"/>
          </a:xfrm>
          <a:prstGeom prst="rect">
            <a:avLst/>
          </a:prstGeom>
        </p:spPr>
      </p:pic>
      <p:grpSp>
        <p:nvGrpSpPr>
          <p:cNvPr id="3" name="Google Shape;10198;p83">
            <a:extLst>
              <a:ext uri="{FF2B5EF4-FFF2-40B4-BE49-F238E27FC236}">
                <a16:creationId xmlns:a16="http://schemas.microsoft.com/office/drawing/2014/main" id="{5F8C08C8-C94E-E2BC-62E4-36CB9E6CBF2E}"/>
              </a:ext>
            </a:extLst>
          </p:cNvPr>
          <p:cNvGrpSpPr/>
          <p:nvPr/>
        </p:nvGrpSpPr>
        <p:grpSpPr>
          <a:xfrm>
            <a:off x="8518579" y="2414644"/>
            <a:ext cx="2597096" cy="2643131"/>
            <a:chOff x="6167350" y="2672800"/>
            <a:chExt cx="297750" cy="295375"/>
          </a:xfrm>
        </p:grpSpPr>
        <p:sp>
          <p:nvSpPr>
            <p:cNvPr id="5" name="Google Shape;10199;p83">
              <a:extLst>
                <a:ext uri="{FF2B5EF4-FFF2-40B4-BE49-F238E27FC236}">
                  <a16:creationId xmlns:a16="http://schemas.microsoft.com/office/drawing/2014/main" id="{033FA90E-9C59-C1BC-63E6-2C98B42A40DA}"/>
                </a:ext>
              </a:extLst>
            </p:cNvPr>
            <p:cNvSpPr/>
            <p:nvPr/>
          </p:nvSpPr>
          <p:spPr>
            <a:xfrm>
              <a:off x="6167350" y="2672800"/>
              <a:ext cx="226850" cy="295375"/>
            </a:xfrm>
            <a:custGeom>
              <a:avLst/>
              <a:gdLst/>
              <a:ahLst/>
              <a:cxnLst/>
              <a:rect l="l" t="t" r="r" b="b"/>
              <a:pathLst>
                <a:path w="9074" h="11815" extrusionOk="0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200;p83">
              <a:extLst>
                <a:ext uri="{FF2B5EF4-FFF2-40B4-BE49-F238E27FC236}">
                  <a16:creationId xmlns:a16="http://schemas.microsoft.com/office/drawing/2014/main" id="{DA20D91A-74C9-D0E9-B49A-F2EDA572115C}"/>
                </a:ext>
              </a:extLst>
            </p:cNvPr>
            <p:cNvSpPr/>
            <p:nvPr/>
          </p:nvSpPr>
          <p:spPr>
            <a:xfrm>
              <a:off x="6201225" y="2762575"/>
              <a:ext cx="52775" cy="49650"/>
            </a:xfrm>
            <a:custGeom>
              <a:avLst/>
              <a:gdLst/>
              <a:ahLst/>
              <a:cxnLst/>
              <a:rect l="l" t="t" r="r" b="b"/>
              <a:pathLst>
                <a:path w="2111" h="1986" extrusionOk="0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201;p83">
              <a:extLst>
                <a:ext uri="{FF2B5EF4-FFF2-40B4-BE49-F238E27FC236}">
                  <a16:creationId xmlns:a16="http://schemas.microsoft.com/office/drawing/2014/main" id="{492A76A0-3350-1C78-D454-E03799CCC620}"/>
                </a:ext>
              </a:extLst>
            </p:cNvPr>
            <p:cNvSpPr/>
            <p:nvPr/>
          </p:nvSpPr>
          <p:spPr>
            <a:xfrm>
              <a:off x="6308325" y="288230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202;p83">
              <a:extLst>
                <a:ext uri="{FF2B5EF4-FFF2-40B4-BE49-F238E27FC236}">
                  <a16:creationId xmlns:a16="http://schemas.microsoft.com/office/drawing/2014/main" id="{4B01E20D-29F5-36A8-0FC1-022BC9FB1E84}"/>
                </a:ext>
              </a:extLst>
            </p:cNvPr>
            <p:cNvSpPr/>
            <p:nvPr/>
          </p:nvSpPr>
          <p:spPr>
            <a:xfrm>
              <a:off x="6200425" y="2759425"/>
              <a:ext cx="156775" cy="174875"/>
            </a:xfrm>
            <a:custGeom>
              <a:avLst/>
              <a:gdLst/>
              <a:ahLst/>
              <a:cxnLst/>
              <a:rect l="l" t="t" r="r" b="b"/>
              <a:pathLst>
                <a:path w="6271" h="6995" extrusionOk="0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203;p83">
              <a:extLst>
                <a:ext uri="{FF2B5EF4-FFF2-40B4-BE49-F238E27FC236}">
                  <a16:creationId xmlns:a16="http://schemas.microsoft.com/office/drawing/2014/main" id="{B85124C4-B736-1B47-5DE8-F61186F5DB30}"/>
                </a:ext>
              </a:extLst>
            </p:cNvPr>
            <p:cNvSpPr/>
            <p:nvPr/>
          </p:nvSpPr>
          <p:spPr>
            <a:xfrm>
              <a:off x="6412300" y="2742900"/>
              <a:ext cx="52800" cy="208725"/>
            </a:xfrm>
            <a:custGeom>
              <a:avLst/>
              <a:gdLst/>
              <a:ahLst/>
              <a:cxnLst/>
              <a:rect l="l" t="t" r="r" b="b"/>
              <a:pathLst>
                <a:path w="2112" h="8349" extrusionOk="0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6628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2826-8818-6190-70A0-C79306613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232" y="-41113"/>
            <a:ext cx="10515600" cy="1325563"/>
          </a:xfrm>
        </p:spPr>
        <p:txBody>
          <a:bodyPr/>
          <a:lstStyle/>
          <a:p>
            <a:pPr algn="ctr"/>
            <a:r>
              <a:rPr lang="he-IL"/>
              <a:t>מכונת המצבים של המשחק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8BEB4-895A-897A-3E2C-8ACAE6622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669" y="1140182"/>
            <a:ext cx="5530298" cy="639669"/>
          </a:xfrm>
        </p:spPr>
        <p:txBody>
          <a:bodyPr>
            <a:normAutofit/>
          </a:bodyPr>
          <a:lstStyle/>
          <a:p>
            <a:pPr algn="r" rtl="1"/>
            <a:r>
              <a:rPr lang="he-IL" sz="2400" dirty="0">
                <a:cs typeface="+mn-cs"/>
              </a:rPr>
              <a:t>תיאור מצבי המשחק בעזרת מכונת מצבים</a:t>
            </a:r>
            <a:endParaRPr lang="en-IL" sz="2400" dirty="0"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BF853-C674-E998-0675-B4D34E155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2" y="1140182"/>
            <a:ext cx="5741071" cy="5532054"/>
          </a:xfrm>
          <a:prstGeom prst="rect">
            <a:avLst/>
          </a:prstGeom>
        </p:spPr>
      </p:pic>
      <p:sp>
        <p:nvSpPr>
          <p:cNvPr id="11" name="Google Shape;10780;p85">
            <a:extLst>
              <a:ext uri="{FF2B5EF4-FFF2-40B4-BE49-F238E27FC236}">
                <a16:creationId xmlns:a16="http://schemas.microsoft.com/office/drawing/2014/main" id="{EF11995D-E2EB-70D5-F8D6-79B0E8A9A439}"/>
              </a:ext>
            </a:extLst>
          </p:cNvPr>
          <p:cNvSpPr/>
          <p:nvPr/>
        </p:nvSpPr>
        <p:spPr>
          <a:xfrm>
            <a:off x="7969591" y="3785546"/>
            <a:ext cx="2524124" cy="2226054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0786;p85">
            <a:extLst>
              <a:ext uri="{FF2B5EF4-FFF2-40B4-BE49-F238E27FC236}">
                <a16:creationId xmlns:a16="http://schemas.microsoft.com/office/drawing/2014/main" id="{64C2D909-A587-4808-8756-93A964992BF5}"/>
              </a:ext>
            </a:extLst>
          </p:cNvPr>
          <p:cNvGrpSpPr/>
          <p:nvPr/>
        </p:nvGrpSpPr>
        <p:grpSpPr>
          <a:xfrm>
            <a:off x="8839200" y="2576175"/>
            <a:ext cx="812990" cy="852825"/>
            <a:chOff x="-49786250" y="2316650"/>
            <a:chExt cx="300900" cy="299450"/>
          </a:xfrm>
        </p:grpSpPr>
        <p:sp>
          <p:nvSpPr>
            <p:cNvPr id="13" name="Google Shape;10787;p85">
              <a:extLst>
                <a:ext uri="{FF2B5EF4-FFF2-40B4-BE49-F238E27FC236}">
                  <a16:creationId xmlns:a16="http://schemas.microsoft.com/office/drawing/2014/main" id="{05A41B1D-586D-4076-522E-7290ECF34837}"/>
                </a:ext>
              </a:extLst>
            </p:cNvPr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788;p85">
              <a:extLst>
                <a:ext uri="{FF2B5EF4-FFF2-40B4-BE49-F238E27FC236}">
                  <a16:creationId xmlns:a16="http://schemas.microsoft.com/office/drawing/2014/main" id="{5654086C-B1DD-71E3-6CDF-3842F3B43B4A}"/>
                </a:ext>
              </a:extLst>
            </p:cNvPr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789;p85">
              <a:extLst>
                <a:ext uri="{FF2B5EF4-FFF2-40B4-BE49-F238E27FC236}">
                  <a16:creationId xmlns:a16="http://schemas.microsoft.com/office/drawing/2014/main" id="{2CAC8BA7-6404-D65E-A84A-180AB5ABB02C}"/>
                </a:ext>
              </a:extLst>
            </p:cNvPr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790;p85">
              <a:extLst>
                <a:ext uri="{FF2B5EF4-FFF2-40B4-BE49-F238E27FC236}">
                  <a16:creationId xmlns:a16="http://schemas.microsoft.com/office/drawing/2014/main" id="{8847333F-0886-BB8A-B3DF-916021F1D250}"/>
                </a:ext>
              </a:extLst>
            </p:cNvPr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791;p85">
              <a:extLst>
                <a:ext uri="{FF2B5EF4-FFF2-40B4-BE49-F238E27FC236}">
                  <a16:creationId xmlns:a16="http://schemas.microsoft.com/office/drawing/2014/main" id="{47703208-559D-FE34-4499-6FD65D552795}"/>
                </a:ext>
              </a:extLst>
            </p:cNvPr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792;p85">
              <a:extLst>
                <a:ext uri="{FF2B5EF4-FFF2-40B4-BE49-F238E27FC236}">
                  <a16:creationId xmlns:a16="http://schemas.microsoft.com/office/drawing/2014/main" id="{CCD609BB-926B-F6DC-6837-4C33E2AB10DB}"/>
                </a:ext>
              </a:extLst>
            </p:cNvPr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793;p85">
              <a:extLst>
                <a:ext uri="{FF2B5EF4-FFF2-40B4-BE49-F238E27FC236}">
                  <a16:creationId xmlns:a16="http://schemas.microsoft.com/office/drawing/2014/main" id="{AD42DDE8-629B-E1FB-366E-A22E516D7465}"/>
                </a:ext>
              </a:extLst>
            </p:cNvPr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233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C22F2-4CF2-BC3D-8DEF-E963949E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err="1"/>
              <a:t>Signal_Tap</a:t>
            </a:r>
            <a:r>
              <a:rPr lang="he-IL"/>
              <a:t>- פתרון הבאג וייעול הקוד בזכותו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18469-7DC8-FB1F-83DF-2FA2EFEDC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989" y="4040154"/>
            <a:ext cx="10349204" cy="2536937"/>
          </a:xfrm>
        </p:spPr>
        <p:txBody>
          <a:bodyPr>
            <a:normAutofit/>
          </a:bodyPr>
          <a:lstStyle/>
          <a:p>
            <a:pPr algn="r" rtl="1"/>
            <a:r>
              <a:rPr lang="he-IL" dirty="0">
                <a:cs typeface="+mn-cs"/>
              </a:rPr>
              <a:t>הבעיה: ניקוד המשחק לא עולה לאחר הבקעת גול.</a:t>
            </a:r>
          </a:p>
          <a:p>
            <a:pPr algn="r" rtl="1"/>
            <a:r>
              <a:rPr lang="he-IL" dirty="0">
                <a:cs typeface="+mn-cs"/>
              </a:rPr>
              <a:t>סיבת הביעה: כפי שניתן לראות במצב : </a:t>
            </a:r>
            <a:r>
              <a:rPr lang="en-US" dirty="0">
                <a:cs typeface="+mn-cs"/>
              </a:rPr>
              <a:t>“</a:t>
            </a:r>
            <a:r>
              <a:rPr lang="en-US" dirty="0" err="1">
                <a:solidFill>
                  <a:srgbClr val="FFFF00"/>
                </a:solidFill>
                <a:cs typeface="+mn-cs"/>
              </a:rPr>
              <a:t>s_rising_score</a:t>
            </a:r>
            <a:r>
              <a:rPr lang="en-US" dirty="0">
                <a:cs typeface="+mn-cs"/>
              </a:rPr>
              <a:t>”</a:t>
            </a:r>
            <a:r>
              <a:rPr lang="he-IL" dirty="0">
                <a:cs typeface="+mn-cs"/>
              </a:rPr>
              <a:t> לא מגיע האות </a:t>
            </a:r>
            <a:r>
              <a:rPr lang="en-US" dirty="0">
                <a:solidFill>
                  <a:srgbClr val="FFC000"/>
                </a:solidFill>
                <a:cs typeface="+mn-cs"/>
              </a:rPr>
              <a:t>goal[0]</a:t>
            </a:r>
          </a:p>
          <a:p>
            <a:pPr algn="r" rtl="1"/>
            <a:r>
              <a:rPr lang="he-IL" dirty="0">
                <a:cs typeface="+mn-cs"/>
              </a:rPr>
              <a:t>הסקת מסקנות: עלינו לגרום למודול שמתריע על התרחשות גול להשאר לפחות ל-2 שעוני מחזור או לעלות את הניקוד במצב </a:t>
            </a:r>
            <a:r>
              <a:rPr lang="en-US" dirty="0">
                <a:cs typeface="+mn-cs"/>
              </a:rPr>
              <a:t>“</a:t>
            </a:r>
            <a:r>
              <a:rPr lang="en-US" dirty="0" err="1">
                <a:cs typeface="+mn-cs"/>
              </a:rPr>
              <a:t>s_run</a:t>
            </a:r>
            <a:r>
              <a:rPr lang="en-US" dirty="0">
                <a:cs typeface="+mn-cs"/>
              </a:rPr>
              <a:t>”</a:t>
            </a:r>
            <a:r>
              <a:rPr lang="he-IL" dirty="0">
                <a:cs typeface="+mn-cs"/>
              </a:rPr>
              <a:t>. בחרנו באופצייה השנייה ועם זאת הורדנו מצב במכונת מצבים.</a:t>
            </a:r>
            <a:endParaRPr lang="en-IL" dirty="0"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406EC-FF10-FD58-AC0A-681ABFF2B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23" y="1333436"/>
            <a:ext cx="11784477" cy="25369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B7AAC7-F74E-8292-9C59-E3A431A0A451}"/>
              </a:ext>
            </a:extLst>
          </p:cNvPr>
          <p:cNvSpPr/>
          <p:nvPr/>
        </p:nvSpPr>
        <p:spPr>
          <a:xfrm>
            <a:off x="648068" y="2139518"/>
            <a:ext cx="6161105" cy="21306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243B3A-6771-FF90-6C24-C449F171A2EC}"/>
              </a:ext>
            </a:extLst>
          </p:cNvPr>
          <p:cNvSpPr/>
          <p:nvPr/>
        </p:nvSpPr>
        <p:spPr>
          <a:xfrm>
            <a:off x="5424256" y="2876363"/>
            <a:ext cx="1500327" cy="21306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grpSp>
        <p:nvGrpSpPr>
          <p:cNvPr id="7" name="Google Shape;11178;p86">
            <a:extLst>
              <a:ext uri="{FF2B5EF4-FFF2-40B4-BE49-F238E27FC236}">
                <a16:creationId xmlns:a16="http://schemas.microsoft.com/office/drawing/2014/main" id="{764F99F9-D7D5-43E8-D180-9172CDF80F0C}"/>
              </a:ext>
            </a:extLst>
          </p:cNvPr>
          <p:cNvGrpSpPr/>
          <p:nvPr/>
        </p:nvGrpSpPr>
        <p:grpSpPr>
          <a:xfrm rot="5400000">
            <a:off x="1771966" y="335739"/>
            <a:ext cx="812221" cy="843610"/>
            <a:chOff x="-19802200" y="2416025"/>
            <a:chExt cx="309575" cy="302275"/>
          </a:xfrm>
        </p:grpSpPr>
        <p:sp>
          <p:nvSpPr>
            <p:cNvPr id="8" name="Google Shape;11179;p86">
              <a:extLst>
                <a:ext uri="{FF2B5EF4-FFF2-40B4-BE49-F238E27FC236}">
                  <a16:creationId xmlns:a16="http://schemas.microsoft.com/office/drawing/2014/main" id="{568B6C83-EB9C-1A5C-FD3D-AC015E86EB7F}"/>
                </a:ext>
              </a:extLst>
            </p:cNvPr>
            <p:cNvSpPr/>
            <p:nvPr/>
          </p:nvSpPr>
          <p:spPr>
            <a:xfrm>
              <a:off x="-19602925" y="257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180;p86">
              <a:extLst>
                <a:ext uri="{FF2B5EF4-FFF2-40B4-BE49-F238E27FC236}">
                  <a16:creationId xmlns:a16="http://schemas.microsoft.com/office/drawing/2014/main" id="{8C5C4D66-85FD-32A0-C227-1AC40C00BCF1}"/>
                </a:ext>
              </a:extLst>
            </p:cNvPr>
            <p:cNvSpPr/>
            <p:nvPr/>
          </p:nvSpPr>
          <p:spPr>
            <a:xfrm>
              <a:off x="-19710825" y="25759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56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181;p86">
              <a:extLst>
                <a:ext uri="{FF2B5EF4-FFF2-40B4-BE49-F238E27FC236}">
                  <a16:creationId xmlns:a16="http://schemas.microsoft.com/office/drawing/2014/main" id="{D66F9704-349F-500A-E1E2-4DA6F0ADCBB0}"/>
                </a:ext>
              </a:extLst>
            </p:cNvPr>
            <p:cNvSpPr/>
            <p:nvPr/>
          </p:nvSpPr>
          <p:spPr>
            <a:xfrm>
              <a:off x="-19602925" y="261135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182;p86">
              <a:extLst>
                <a:ext uri="{FF2B5EF4-FFF2-40B4-BE49-F238E27FC236}">
                  <a16:creationId xmlns:a16="http://schemas.microsoft.com/office/drawing/2014/main" id="{854F709D-2BAB-7A6E-8C84-D4B39A24F147}"/>
                </a:ext>
              </a:extLst>
            </p:cNvPr>
            <p:cNvSpPr/>
            <p:nvPr/>
          </p:nvSpPr>
          <p:spPr>
            <a:xfrm>
              <a:off x="-19728150" y="261135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72"/>
                    <a:pt x="315" y="1418"/>
                    <a:pt x="725" y="1418"/>
                  </a:cubicBezTo>
                  <a:cubicBezTo>
                    <a:pt x="1103" y="1418"/>
                    <a:pt x="1418" y="1072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183;p86">
              <a:extLst>
                <a:ext uri="{FF2B5EF4-FFF2-40B4-BE49-F238E27FC236}">
                  <a16:creationId xmlns:a16="http://schemas.microsoft.com/office/drawing/2014/main" id="{CF1D870C-96C8-0E46-9BB1-2086656B1402}"/>
                </a:ext>
              </a:extLst>
            </p:cNvPr>
            <p:cNvSpPr/>
            <p:nvPr/>
          </p:nvSpPr>
          <p:spPr>
            <a:xfrm>
              <a:off x="-19802200" y="2416025"/>
              <a:ext cx="309575" cy="302275"/>
            </a:xfrm>
            <a:custGeom>
              <a:avLst/>
              <a:gdLst/>
              <a:ahLst/>
              <a:cxnLst/>
              <a:rect l="l" t="t" r="r" b="b"/>
              <a:pathLst>
                <a:path w="12383" h="12091" extrusionOk="0">
                  <a:moveTo>
                    <a:pt x="6176" y="2080"/>
                  </a:moveTo>
                  <a:cubicBezTo>
                    <a:pt x="6711" y="2080"/>
                    <a:pt x="7121" y="2458"/>
                    <a:pt x="7215" y="2931"/>
                  </a:cubicBezTo>
                  <a:cubicBezTo>
                    <a:pt x="6869" y="2836"/>
                    <a:pt x="6554" y="2804"/>
                    <a:pt x="6176" y="2804"/>
                  </a:cubicBezTo>
                  <a:cubicBezTo>
                    <a:pt x="5829" y="2804"/>
                    <a:pt x="5483" y="2836"/>
                    <a:pt x="5168" y="2931"/>
                  </a:cubicBezTo>
                  <a:cubicBezTo>
                    <a:pt x="5231" y="2458"/>
                    <a:pt x="5672" y="2080"/>
                    <a:pt x="6176" y="2080"/>
                  </a:cubicBezTo>
                  <a:close/>
                  <a:moveTo>
                    <a:pt x="6176" y="3561"/>
                  </a:moveTo>
                  <a:cubicBezTo>
                    <a:pt x="6900" y="3561"/>
                    <a:pt x="7562" y="3750"/>
                    <a:pt x="8129" y="4065"/>
                  </a:cubicBezTo>
                  <a:cubicBezTo>
                    <a:pt x="7656" y="4600"/>
                    <a:pt x="6932" y="4978"/>
                    <a:pt x="6176" y="4978"/>
                  </a:cubicBezTo>
                  <a:cubicBezTo>
                    <a:pt x="5451" y="4978"/>
                    <a:pt x="4727" y="4600"/>
                    <a:pt x="4254" y="4065"/>
                  </a:cubicBezTo>
                  <a:cubicBezTo>
                    <a:pt x="4853" y="3750"/>
                    <a:pt x="5483" y="3561"/>
                    <a:pt x="6176" y="3561"/>
                  </a:cubicBezTo>
                  <a:close/>
                  <a:moveTo>
                    <a:pt x="6176" y="6932"/>
                  </a:moveTo>
                  <a:lnTo>
                    <a:pt x="7026" y="10555"/>
                  </a:lnTo>
                  <a:cubicBezTo>
                    <a:pt x="6743" y="10649"/>
                    <a:pt x="6459" y="10681"/>
                    <a:pt x="6176" y="10681"/>
                  </a:cubicBezTo>
                  <a:cubicBezTo>
                    <a:pt x="5924" y="10681"/>
                    <a:pt x="5640" y="10649"/>
                    <a:pt x="5357" y="10555"/>
                  </a:cubicBezTo>
                  <a:lnTo>
                    <a:pt x="6176" y="6932"/>
                  </a:lnTo>
                  <a:close/>
                  <a:moveTo>
                    <a:pt x="3655" y="4443"/>
                  </a:moveTo>
                  <a:cubicBezTo>
                    <a:pt x="4191" y="5073"/>
                    <a:pt x="4884" y="5514"/>
                    <a:pt x="5766" y="5640"/>
                  </a:cubicBezTo>
                  <a:lnTo>
                    <a:pt x="4538" y="11027"/>
                  </a:lnTo>
                  <a:cubicBezTo>
                    <a:pt x="3151" y="10366"/>
                    <a:pt x="2238" y="8979"/>
                    <a:pt x="2238" y="7436"/>
                  </a:cubicBezTo>
                  <a:cubicBezTo>
                    <a:pt x="2238" y="6239"/>
                    <a:pt x="2805" y="5167"/>
                    <a:pt x="3655" y="4443"/>
                  </a:cubicBezTo>
                  <a:close/>
                  <a:moveTo>
                    <a:pt x="8696" y="4443"/>
                  </a:moveTo>
                  <a:cubicBezTo>
                    <a:pt x="9578" y="5167"/>
                    <a:pt x="10114" y="6270"/>
                    <a:pt x="10114" y="7436"/>
                  </a:cubicBezTo>
                  <a:cubicBezTo>
                    <a:pt x="10082" y="8979"/>
                    <a:pt x="9232" y="10366"/>
                    <a:pt x="7846" y="11027"/>
                  </a:cubicBezTo>
                  <a:lnTo>
                    <a:pt x="6617" y="5640"/>
                  </a:lnTo>
                  <a:cubicBezTo>
                    <a:pt x="7499" y="5514"/>
                    <a:pt x="8192" y="5073"/>
                    <a:pt x="8696" y="4443"/>
                  </a:cubicBezTo>
                  <a:close/>
                  <a:moveTo>
                    <a:pt x="4727" y="1"/>
                  </a:moveTo>
                  <a:cubicBezTo>
                    <a:pt x="4538" y="1"/>
                    <a:pt x="4380" y="158"/>
                    <a:pt x="4380" y="347"/>
                  </a:cubicBezTo>
                  <a:cubicBezTo>
                    <a:pt x="4380" y="946"/>
                    <a:pt x="4664" y="1513"/>
                    <a:pt x="5073" y="1828"/>
                  </a:cubicBezTo>
                  <a:cubicBezTo>
                    <a:pt x="4664" y="2143"/>
                    <a:pt x="4380" y="2678"/>
                    <a:pt x="4380" y="3246"/>
                  </a:cubicBezTo>
                  <a:cubicBezTo>
                    <a:pt x="3592" y="3561"/>
                    <a:pt x="2931" y="4096"/>
                    <a:pt x="2395" y="4758"/>
                  </a:cubicBezTo>
                  <a:lnTo>
                    <a:pt x="1387" y="4380"/>
                  </a:lnTo>
                  <a:lnTo>
                    <a:pt x="725" y="3088"/>
                  </a:lnTo>
                  <a:cubicBezTo>
                    <a:pt x="657" y="2974"/>
                    <a:pt x="522" y="2893"/>
                    <a:pt x="393" y="2893"/>
                  </a:cubicBezTo>
                  <a:cubicBezTo>
                    <a:pt x="344" y="2893"/>
                    <a:pt x="296" y="2904"/>
                    <a:pt x="253" y="2931"/>
                  </a:cubicBezTo>
                  <a:cubicBezTo>
                    <a:pt x="95" y="2994"/>
                    <a:pt x="1" y="3246"/>
                    <a:pt x="95" y="3403"/>
                  </a:cubicBezTo>
                  <a:lnTo>
                    <a:pt x="788" y="4789"/>
                  </a:lnTo>
                  <a:cubicBezTo>
                    <a:pt x="820" y="4884"/>
                    <a:pt x="914" y="4978"/>
                    <a:pt x="977" y="4978"/>
                  </a:cubicBezTo>
                  <a:lnTo>
                    <a:pt x="2017" y="5356"/>
                  </a:lnTo>
                  <a:cubicBezTo>
                    <a:pt x="1734" y="5923"/>
                    <a:pt x="1545" y="6491"/>
                    <a:pt x="1513" y="7121"/>
                  </a:cubicBezTo>
                  <a:lnTo>
                    <a:pt x="410" y="7121"/>
                  </a:lnTo>
                  <a:cubicBezTo>
                    <a:pt x="190" y="7121"/>
                    <a:pt x="32" y="7278"/>
                    <a:pt x="32" y="7499"/>
                  </a:cubicBezTo>
                  <a:cubicBezTo>
                    <a:pt x="32" y="7688"/>
                    <a:pt x="190" y="7845"/>
                    <a:pt x="410" y="7845"/>
                  </a:cubicBezTo>
                  <a:lnTo>
                    <a:pt x="1513" y="7845"/>
                  </a:lnTo>
                  <a:cubicBezTo>
                    <a:pt x="1545" y="8475"/>
                    <a:pt x="1734" y="9074"/>
                    <a:pt x="2017" y="9610"/>
                  </a:cubicBezTo>
                  <a:lnTo>
                    <a:pt x="977" y="10019"/>
                  </a:lnTo>
                  <a:cubicBezTo>
                    <a:pt x="914" y="10051"/>
                    <a:pt x="820" y="10082"/>
                    <a:pt x="788" y="10177"/>
                  </a:cubicBezTo>
                  <a:lnTo>
                    <a:pt x="95" y="11594"/>
                  </a:lnTo>
                  <a:cubicBezTo>
                    <a:pt x="1" y="11752"/>
                    <a:pt x="95" y="11972"/>
                    <a:pt x="253" y="12067"/>
                  </a:cubicBezTo>
                  <a:cubicBezTo>
                    <a:pt x="292" y="12083"/>
                    <a:pt x="336" y="12091"/>
                    <a:pt x="380" y="12091"/>
                  </a:cubicBezTo>
                  <a:cubicBezTo>
                    <a:pt x="513" y="12091"/>
                    <a:pt x="655" y="12020"/>
                    <a:pt x="725" y="11878"/>
                  </a:cubicBezTo>
                  <a:lnTo>
                    <a:pt x="1387" y="10586"/>
                  </a:lnTo>
                  <a:lnTo>
                    <a:pt x="2395" y="10208"/>
                  </a:lnTo>
                  <a:cubicBezTo>
                    <a:pt x="2962" y="10933"/>
                    <a:pt x="3718" y="11531"/>
                    <a:pt x="4664" y="11846"/>
                  </a:cubicBezTo>
                  <a:cubicBezTo>
                    <a:pt x="4706" y="11868"/>
                    <a:pt x="4750" y="11878"/>
                    <a:pt x="4794" y="11878"/>
                  </a:cubicBezTo>
                  <a:cubicBezTo>
                    <a:pt x="4944" y="11878"/>
                    <a:pt x="5087" y="11758"/>
                    <a:pt x="5136" y="11563"/>
                  </a:cubicBezTo>
                  <a:lnTo>
                    <a:pt x="5199" y="11248"/>
                  </a:lnTo>
                  <a:cubicBezTo>
                    <a:pt x="5514" y="11342"/>
                    <a:pt x="5829" y="11374"/>
                    <a:pt x="6176" y="11374"/>
                  </a:cubicBezTo>
                  <a:cubicBezTo>
                    <a:pt x="6491" y="11374"/>
                    <a:pt x="6869" y="11342"/>
                    <a:pt x="7184" y="11248"/>
                  </a:cubicBezTo>
                  <a:lnTo>
                    <a:pt x="7247" y="11563"/>
                  </a:lnTo>
                  <a:cubicBezTo>
                    <a:pt x="7275" y="11756"/>
                    <a:pt x="7471" y="11852"/>
                    <a:pt x="7646" y="11852"/>
                  </a:cubicBezTo>
                  <a:cubicBezTo>
                    <a:pt x="7671" y="11852"/>
                    <a:pt x="7696" y="11850"/>
                    <a:pt x="7720" y="11846"/>
                  </a:cubicBezTo>
                  <a:cubicBezTo>
                    <a:pt x="8633" y="11531"/>
                    <a:pt x="9421" y="10933"/>
                    <a:pt x="9956" y="10208"/>
                  </a:cubicBezTo>
                  <a:lnTo>
                    <a:pt x="10996" y="10586"/>
                  </a:lnTo>
                  <a:lnTo>
                    <a:pt x="11658" y="11878"/>
                  </a:lnTo>
                  <a:cubicBezTo>
                    <a:pt x="11729" y="12020"/>
                    <a:pt x="11870" y="12091"/>
                    <a:pt x="12003" y="12091"/>
                  </a:cubicBezTo>
                  <a:cubicBezTo>
                    <a:pt x="12048" y="12091"/>
                    <a:pt x="12091" y="12083"/>
                    <a:pt x="12130" y="12067"/>
                  </a:cubicBezTo>
                  <a:cubicBezTo>
                    <a:pt x="12288" y="11972"/>
                    <a:pt x="12382" y="11720"/>
                    <a:pt x="12288" y="11594"/>
                  </a:cubicBezTo>
                  <a:lnTo>
                    <a:pt x="11500" y="10177"/>
                  </a:lnTo>
                  <a:cubicBezTo>
                    <a:pt x="11469" y="10082"/>
                    <a:pt x="11374" y="10019"/>
                    <a:pt x="11311" y="10019"/>
                  </a:cubicBezTo>
                  <a:lnTo>
                    <a:pt x="10271" y="9610"/>
                  </a:lnTo>
                  <a:cubicBezTo>
                    <a:pt x="10555" y="9074"/>
                    <a:pt x="10712" y="8475"/>
                    <a:pt x="10807" y="7845"/>
                  </a:cubicBezTo>
                  <a:lnTo>
                    <a:pt x="11910" y="7845"/>
                  </a:lnTo>
                  <a:cubicBezTo>
                    <a:pt x="12099" y="7845"/>
                    <a:pt x="12256" y="7688"/>
                    <a:pt x="12256" y="7499"/>
                  </a:cubicBezTo>
                  <a:cubicBezTo>
                    <a:pt x="12256" y="7278"/>
                    <a:pt x="12099" y="7121"/>
                    <a:pt x="11910" y="7121"/>
                  </a:cubicBezTo>
                  <a:lnTo>
                    <a:pt x="10807" y="7121"/>
                  </a:lnTo>
                  <a:cubicBezTo>
                    <a:pt x="10775" y="6491"/>
                    <a:pt x="10555" y="5923"/>
                    <a:pt x="10271" y="5356"/>
                  </a:cubicBezTo>
                  <a:lnTo>
                    <a:pt x="11311" y="4978"/>
                  </a:lnTo>
                  <a:cubicBezTo>
                    <a:pt x="11374" y="4915"/>
                    <a:pt x="11469" y="4884"/>
                    <a:pt x="11500" y="4789"/>
                  </a:cubicBezTo>
                  <a:lnTo>
                    <a:pt x="12225" y="3403"/>
                  </a:lnTo>
                  <a:cubicBezTo>
                    <a:pt x="12288" y="3214"/>
                    <a:pt x="12225" y="2994"/>
                    <a:pt x="12067" y="2931"/>
                  </a:cubicBezTo>
                  <a:cubicBezTo>
                    <a:pt x="12024" y="2904"/>
                    <a:pt x="11973" y="2893"/>
                    <a:pt x="11922" y="2893"/>
                  </a:cubicBezTo>
                  <a:cubicBezTo>
                    <a:pt x="11785" y="2893"/>
                    <a:pt x="11640" y="2974"/>
                    <a:pt x="11595" y="3088"/>
                  </a:cubicBezTo>
                  <a:lnTo>
                    <a:pt x="10902" y="4380"/>
                  </a:lnTo>
                  <a:lnTo>
                    <a:pt x="9893" y="4758"/>
                  </a:lnTo>
                  <a:cubicBezTo>
                    <a:pt x="9389" y="4096"/>
                    <a:pt x="8696" y="3561"/>
                    <a:pt x="7909" y="3246"/>
                  </a:cubicBezTo>
                  <a:cubicBezTo>
                    <a:pt x="7909" y="2647"/>
                    <a:pt x="7656" y="2143"/>
                    <a:pt x="7215" y="1828"/>
                  </a:cubicBezTo>
                  <a:cubicBezTo>
                    <a:pt x="7656" y="1450"/>
                    <a:pt x="7909" y="946"/>
                    <a:pt x="7909" y="347"/>
                  </a:cubicBezTo>
                  <a:cubicBezTo>
                    <a:pt x="7909" y="158"/>
                    <a:pt x="7751" y="1"/>
                    <a:pt x="7562" y="1"/>
                  </a:cubicBezTo>
                  <a:cubicBezTo>
                    <a:pt x="7373" y="1"/>
                    <a:pt x="7215" y="158"/>
                    <a:pt x="7215" y="347"/>
                  </a:cubicBezTo>
                  <a:cubicBezTo>
                    <a:pt x="7215" y="946"/>
                    <a:pt x="6743" y="1450"/>
                    <a:pt x="6144" y="1450"/>
                  </a:cubicBezTo>
                  <a:cubicBezTo>
                    <a:pt x="5546" y="1450"/>
                    <a:pt x="5073" y="946"/>
                    <a:pt x="5073" y="347"/>
                  </a:cubicBezTo>
                  <a:cubicBezTo>
                    <a:pt x="5073" y="158"/>
                    <a:pt x="4916" y="1"/>
                    <a:pt x="4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28915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81E3F-BECC-A75A-4568-473CA514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/>
              <a:t>סימולציות- חברו הטוב של המהנדס</a:t>
            </a:r>
            <a:endParaRPr lang="en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BD9C52-F239-FA9E-4E10-43E8870A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34188">
            <a:off x="551396" y="2273040"/>
            <a:ext cx="5943600" cy="111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1964DE-BFD2-6EB4-9AD5-624917239089}"/>
              </a:ext>
            </a:extLst>
          </p:cNvPr>
          <p:cNvSpPr txBox="1"/>
          <p:nvPr/>
        </p:nvSpPr>
        <p:spPr>
          <a:xfrm rot="21178101">
            <a:off x="890195" y="1555733"/>
            <a:ext cx="3502116" cy="106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שסימולציה על הרקע. מחפשים האם וקטור הגול מתעדכן.</a:t>
            </a:r>
            <a:endParaRPr lang="en-IL" sz="180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1179C-27F1-D1F1-6662-B79B16011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1619">
            <a:off x="7727838" y="2616626"/>
            <a:ext cx="3228975" cy="1837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B931B-18EC-EE5F-C456-B50CEE389CA0}"/>
              </a:ext>
            </a:extLst>
          </p:cNvPr>
          <p:cNvSpPr txBox="1"/>
          <p:nvPr/>
        </p:nvSpPr>
        <p:spPr>
          <a:xfrm rot="969575">
            <a:off x="7845303" y="1681810"/>
            <a:ext cx="3514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סימולציה עבור ה </a:t>
            </a:r>
            <a:r>
              <a:rPr lang="en-US" sz="180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game_controller</a:t>
            </a:r>
            <a:r>
              <a:rPr lang="he-IL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בודקים כי אכן הקבוצה שהבקיעה קיבלה ניקוד</a:t>
            </a:r>
            <a:endParaRPr lang="en-IL" sz="180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endParaRPr lang="en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BEA9B7-8308-CF71-0DA6-554177C2A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70184">
            <a:off x="1393055" y="4980494"/>
            <a:ext cx="5943600" cy="1064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47E646-CBE1-9ABB-24EB-3F3276227A37}"/>
              </a:ext>
            </a:extLst>
          </p:cNvPr>
          <p:cNvSpPr txBox="1"/>
          <p:nvPr/>
        </p:nvSpPr>
        <p:spPr>
          <a:xfrm rot="21234288">
            <a:off x="1767369" y="4236599"/>
            <a:ext cx="4740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סימולציה עבור ה </a:t>
            </a:r>
            <a:r>
              <a:rPr lang="en-US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score</a:t>
            </a:r>
            <a:r>
              <a:rPr lang="he-IL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. לראות כי בסוף ההמשחק הניקוד מתאפס</a:t>
            </a:r>
            <a:endParaRPr lang="en-IL" sz="180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endParaRPr lang="en-I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6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59AD1-641C-9097-1C04-C84FFADF0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/>
              <a:t>סיכום מסקנות והקרנת הפרוייקט בחתונה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E3973-02FE-C8A7-0B1D-F68CF89C0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>
                <a:cs typeface="+mn-cs"/>
              </a:rPr>
              <a:t>מכונת מצבים עוזרת לייעל את הקוד ואת ההבנה של הפרוייקט</a:t>
            </a:r>
          </a:p>
          <a:p>
            <a:pPr algn="r" rtl="1"/>
            <a:r>
              <a:rPr lang="en-US" err="1">
                <a:cs typeface="+mn-cs"/>
              </a:rPr>
              <a:t>Signal_Tap</a:t>
            </a:r>
            <a:r>
              <a:rPr lang="he-IL">
                <a:cs typeface="+mn-cs"/>
              </a:rPr>
              <a:t> זו לא קללה</a:t>
            </a:r>
          </a:p>
          <a:p>
            <a:pPr algn="r" rtl="1"/>
            <a:r>
              <a:rPr lang="he-IL">
                <a:cs typeface="+mn-cs"/>
              </a:rPr>
              <a:t>חנוכה= זמן איכות במרתפי פישבך</a:t>
            </a:r>
          </a:p>
          <a:p>
            <a:pPr algn="r" rtl="1"/>
            <a:r>
              <a:rPr lang="he-IL">
                <a:cs typeface="+mn-cs"/>
              </a:rPr>
              <a:t>התייעצות עם אנשים היא מפתח להצלחה- במילים אחרות אקוסיסטם של מהנדסים מניב תוצאות מהירות ויצרתיות יותר.</a:t>
            </a:r>
          </a:p>
          <a:p>
            <a:pPr algn="r" rtl="1"/>
            <a:endParaRPr lang="he-IL">
              <a:cs typeface="+mn-cs"/>
            </a:endParaRPr>
          </a:p>
          <a:p>
            <a:pPr algn="r" rtl="1"/>
            <a:r>
              <a:rPr lang="he-IL">
                <a:cs typeface="+mn-cs"/>
              </a:rPr>
              <a:t>לסיכום- הפרוייקט היה עמוס אך מלמד מאוד. עמדנו בייעדנו ובטוחים שהמשחק יהיה לכם מהנה</a:t>
            </a:r>
          </a:p>
        </p:txBody>
      </p:sp>
      <p:pic>
        <p:nvPicPr>
          <p:cNvPr id="4" name="Google Shape;1130;p74">
            <a:extLst>
              <a:ext uri="{FF2B5EF4-FFF2-40B4-BE49-F238E27FC236}">
                <a16:creationId xmlns:a16="http://schemas.microsoft.com/office/drawing/2014/main" id="{590F55B9-153E-A032-B8F2-63D15683076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70" y="4524431"/>
            <a:ext cx="1340595" cy="13406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540436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CB25-ADEE-2A3D-3281-2C1D7890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/>
              <a:t>למי שלא יודע...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633C5-A7FD-4DAA-C774-0E493052C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sz="2000" dirty="0">
                <a:cs typeface="+mn-cs"/>
              </a:rPr>
              <a:t>חוק מספר אחד לא מדברים על משחק בנאלי</a:t>
            </a:r>
          </a:p>
          <a:p>
            <a:pPr algn="r" rtl="1"/>
            <a:r>
              <a:rPr lang="he-IL" sz="2000" dirty="0">
                <a:cs typeface="+mn-cs"/>
              </a:rPr>
              <a:t>חוק מספר שתיים לא נשבור פה את חוק מספר אחד</a:t>
            </a:r>
          </a:p>
          <a:p>
            <a:pPr algn="r" rtl="1"/>
            <a:r>
              <a:rPr lang="he-IL" sz="2000" dirty="0">
                <a:cs typeface="+mn-cs"/>
              </a:rPr>
              <a:t>מקור המשחק הינו מאנגליה</a:t>
            </a:r>
          </a:p>
          <a:p>
            <a:pPr algn="r" rtl="1"/>
            <a:r>
              <a:rPr lang="he-IL" sz="2000" dirty="0">
                <a:cs typeface="+mn-cs"/>
              </a:rPr>
              <a:t>המשחק מכיל: שולחן, שחקנים על מוט אשר ברשות היריב והשחקן, כדור ושערים.</a:t>
            </a:r>
          </a:p>
          <a:p>
            <a:pPr algn="r" rtl="1"/>
            <a:r>
              <a:rPr lang="he-IL" sz="2000" dirty="0">
                <a:cs typeface="+mn-cs"/>
              </a:rPr>
              <a:t>מטרת המשחק להבקיע </a:t>
            </a:r>
            <a:r>
              <a:rPr lang="en-US" sz="2000" dirty="0">
                <a:cs typeface="+mn-cs"/>
              </a:rPr>
              <a:t>3</a:t>
            </a:r>
            <a:r>
              <a:rPr lang="he-IL" sz="2000" dirty="0">
                <a:cs typeface="+mn-cs"/>
              </a:rPr>
              <a:t> גולים ליריב</a:t>
            </a:r>
          </a:p>
          <a:p>
            <a:pPr algn="r" rtl="1"/>
            <a:endParaRPr lang="he-IL" sz="2000" dirty="0">
              <a:cs typeface="+mn-cs"/>
            </a:endParaRPr>
          </a:p>
          <a:p>
            <a:pPr marL="0" indent="0" algn="r" rtl="1">
              <a:buNone/>
            </a:pPr>
            <a:r>
              <a:rPr lang="he-IL" sz="2000" dirty="0">
                <a:cs typeface="+mn-cs"/>
              </a:rPr>
              <a:t> </a:t>
            </a:r>
            <a:endParaRPr lang="en-IL" sz="2000" dirty="0">
              <a:cs typeface="+mn-cs"/>
            </a:endParaRPr>
          </a:p>
          <a:p>
            <a:pPr algn="r" rtl="1"/>
            <a:endParaRPr lang="en-IL" sz="20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3897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635EA-F507-A739-7F7C-6E7BBD27D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/>
              <a:t>אפיון הפרוייקט</a:t>
            </a:r>
            <a:endParaRPr lang="en-IL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58A092-0473-B7DA-18AD-AE2DD9586311}"/>
              </a:ext>
            </a:extLst>
          </p:cNvPr>
          <p:cNvSpPr txBox="1">
            <a:spLocks/>
          </p:cNvSpPr>
          <p:nvPr/>
        </p:nvSpPr>
        <p:spPr>
          <a:xfrm>
            <a:off x="5210174" y="1825625"/>
            <a:ext cx="61436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osis"/>
              <a:buChar char="●"/>
              <a:defRPr sz="1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 sz="1867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 sz="1867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 sz="1867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 sz="1867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 sz="1867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 sz="1867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 sz="1867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 sz="1867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342900" indent="-342900" algn="r" rtl="1">
              <a:buFont typeface="Symbol" panose="05050102010706020507" pitchFamily="18" charset="2"/>
              <a:buChar char=""/>
            </a:pPr>
            <a:r>
              <a:rPr lang="he-IL" sz="1800" kern="0"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ששה מוטות לרוחב השולחן , שלושה לכל שחקן .</a:t>
            </a:r>
            <a:endParaRPr lang="en-IL" sz="1800" kern="0"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342900" indent="-342900" algn="r" rtl="1">
              <a:buFont typeface="Symbol" panose="05050102010706020507" pitchFamily="18" charset="2"/>
              <a:buChar char=""/>
            </a:pPr>
            <a:r>
              <a:rPr lang="he-IL" sz="1800" kern="0"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בכל מוט שחקן אחד (שוער),  שנים -ושלושה שחקנים בהתאמה </a:t>
            </a:r>
            <a:endParaRPr lang="en-IL" sz="1800" kern="0"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342900" indent="-342900" algn="r" rtl="1">
              <a:buFont typeface="Symbol" panose="05050102010706020507" pitchFamily="18" charset="2"/>
              <a:buChar char=""/>
            </a:pPr>
            <a:r>
              <a:rPr lang="he-IL" sz="1800" kern="0"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השחקנים בשני צבעים שונים </a:t>
            </a:r>
            <a:r>
              <a:rPr lang="en-US" sz="1800" kern="0"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, </a:t>
            </a:r>
            <a:r>
              <a:rPr lang="he-IL" sz="1800" kern="0"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בכחול השחקן שנשלט על ידינו,  בצהוב היריב </a:t>
            </a:r>
          </a:p>
          <a:p>
            <a:pPr marL="0" indent="0" algn="r" rtl="1">
              <a:buFont typeface="Dosis"/>
              <a:buNone/>
            </a:pPr>
            <a:r>
              <a:rPr lang="he-IL" sz="1800" kern="0"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דרישות מינימום</a:t>
            </a:r>
          </a:p>
          <a:p>
            <a:pPr marL="342900" indent="-342900" algn="r" rtl="1">
              <a:buFont typeface="Arial" panose="020B0604020202020204" pitchFamily="34" charset="0"/>
              <a:buChar char="-"/>
            </a:pPr>
            <a:r>
              <a:rPr lang="he-IL" sz="1800" kern="0"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שני מוטות לכל שחקן:  שוער ושלושה שחקנים על מוט אחד</a:t>
            </a:r>
            <a:endParaRPr lang="en-IL" sz="1800" kern="0">
              <a:latin typeface="Times New Roman" panose="02020603050405020304" pitchFamily="18" charset="0"/>
              <a:ea typeface="Calibri" panose="020F0502020204030204" pitchFamily="34" charset="0"/>
              <a:cs typeface="+mn-cs"/>
            </a:endParaRPr>
          </a:p>
          <a:p>
            <a:pPr marL="342900" indent="-342900" algn="r" rtl="1">
              <a:buFont typeface="Arial" panose="020B0604020202020204" pitchFamily="34" charset="0"/>
              <a:buChar char="-"/>
            </a:pPr>
            <a:r>
              <a:rPr lang="he-IL" sz="1800" kern="0"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שחקן אוטומטי ליריב -  רנדומלי במיקום וסיבוב </a:t>
            </a:r>
            <a:endParaRPr lang="en-IL" sz="1800" kern="0">
              <a:latin typeface="Times New Roman" panose="02020603050405020304" pitchFamily="18" charset="0"/>
              <a:ea typeface="Calibri" panose="020F0502020204030204" pitchFamily="34" charset="0"/>
              <a:cs typeface="+mn-cs"/>
            </a:endParaRPr>
          </a:p>
          <a:p>
            <a:pPr marL="342900" indent="-342900" algn="r" rtl="1">
              <a:buFont typeface="Arial" panose="020B0604020202020204" pitchFamily="34" charset="0"/>
              <a:buChar char="-"/>
            </a:pPr>
            <a:r>
              <a:rPr lang="he-IL" sz="1800" kern="0"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על השחקנים להגיב ללחיצות מקש </a:t>
            </a:r>
            <a:endParaRPr lang="en-IL" sz="1800" kern="0">
              <a:latin typeface="Times New Roman" panose="02020603050405020304" pitchFamily="18" charset="0"/>
              <a:ea typeface="Calibri" panose="020F0502020204030204" pitchFamily="34" charset="0"/>
              <a:cs typeface="+mn-cs"/>
            </a:endParaRPr>
          </a:p>
          <a:p>
            <a:pPr marL="342900" indent="-342900" algn="r" rtl="1">
              <a:buFont typeface="Arial" panose="020B0604020202020204" pitchFamily="34" charset="0"/>
              <a:buChar char="-"/>
            </a:pPr>
            <a:r>
              <a:rPr lang="he-IL" sz="1800" kern="0"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השחקנים צריכים להיות מסוגלים לגעת בכדור </a:t>
            </a:r>
            <a:endParaRPr lang="en-IL" sz="1800" kern="0">
              <a:latin typeface="Times New Roman" panose="02020603050405020304" pitchFamily="18" charset="0"/>
              <a:ea typeface="Calibri" panose="020F0502020204030204" pitchFamily="34" charset="0"/>
              <a:cs typeface="+mn-cs"/>
            </a:endParaRPr>
          </a:p>
          <a:p>
            <a:pPr marL="0" indent="0" algn="r" rtl="1">
              <a:buFont typeface="Dosis"/>
              <a:buNone/>
            </a:pPr>
            <a:r>
              <a:rPr lang="he-IL" sz="1800" kern="0"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דרישות נוספות</a:t>
            </a:r>
          </a:p>
          <a:p>
            <a:pPr marL="342900" indent="-342900" algn="r" rtl="1">
              <a:buFont typeface="Symbol" panose="05050102010706020507" pitchFamily="18" charset="2"/>
              <a:buChar char=""/>
            </a:pPr>
            <a:r>
              <a:rPr lang="he-IL" sz="1800" kern="0"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השחקנים מסתובבים - מתקצרים ומתארכים בזמן הסיבוב </a:t>
            </a:r>
            <a:endParaRPr lang="en-IL" sz="1800" kern="0"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342900" indent="-342900" algn="r" rtl="1">
              <a:buFont typeface="Symbol" panose="05050102010706020507" pitchFamily="18" charset="2"/>
              <a:buChar char=""/>
            </a:pPr>
            <a:r>
              <a:rPr lang="he-IL" sz="1800" kern="0"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אפשרות להכות בכדור, גודל המכה כאורך הלחיצה (סיבוב מהיר של השחקנים) </a:t>
            </a:r>
            <a:endParaRPr lang="en-IL" sz="1800" kern="0"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342900" indent="-342900" algn="r" rtl="1">
              <a:buFont typeface="Symbol" panose="05050102010706020507" pitchFamily="18" charset="2"/>
              <a:buChar char=""/>
            </a:pPr>
            <a:r>
              <a:rPr lang="he-IL" sz="1800" kern="0"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מוט שלישי לכל שחקן – התקפה</a:t>
            </a:r>
            <a:endParaRPr lang="en-IL" sz="1800" kern="0"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342900" indent="-342900" algn="r" rtl="1">
              <a:buFont typeface="Symbol" panose="05050102010706020507" pitchFamily="18" charset="2"/>
              <a:buChar char=""/>
            </a:pPr>
            <a:r>
              <a:rPr lang="he-IL" sz="1800" kern="0"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מונה ניקוד (7 </a:t>
            </a:r>
            <a:r>
              <a:rPr lang="en-US" sz="1800" kern="0"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SEG </a:t>
            </a:r>
            <a:r>
              <a:rPr lang="he-IL" sz="1800" kern="0"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 או על המסך) בכל פגיעה נוספות נקודות המופיעות על המסך</a:t>
            </a:r>
            <a:endParaRPr lang="en-IL" sz="1800" kern="0"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342900" indent="-342900" algn="r" rtl="1">
              <a:buFont typeface="Symbol" panose="05050102010706020507" pitchFamily="18" charset="2"/>
              <a:buChar char=""/>
            </a:pPr>
            <a:r>
              <a:rPr lang="he-IL" sz="1800" kern="0"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צלילים בסיסיים בפגיעה, וניצחון </a:t>
            </a:r>
            <a:endParaRPr lang="en-IL" sz="1800" kern="0"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0" indent="0" algn="r" rtl="1">
              <a:buFont typeface="Dosis"/>
              <a:buNone/>
            </a:pPr>
            <a:endParaRPr lang="he-IL" sz="1800" kern="0"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0" indent="0" algn="r" rtl="1">
              <a:buFont typeface="Dosis"/>
              <a:buNone/>
            </a:pPr>
            <a:endParaRPr lang="en-IL" sz="1800" kern="0"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algn="r" rtl="1"/>
            <a:endParaRPr lang="he-IL" kern="0"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AE6C2-F5AD-A8C2-4FAA-47F476FE1A71}"/>
              </a:ext>
            </a:extLst>
          </p:cNvPr>
          <p:cNvSpPr txBox="1"/>
          <p:nvPr/>
        </p:nvSpPr>
        <p:spPr>
          <a:xfrm>
            <a:off x="7879977" y="1408785"/>
            <a:ext cx="1532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>
                <a:solidFill>
                  <a:schemeClr val="bg1"/>
                </a:solidFill>
              </a:rPr>
              <a:t>דרשות:</a:t>
            </a:r>
          </a:p>
          <a:p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3BF2E-36B6-0C36-DE82-AE3E230F6386}"/>
              </a:ext>
            </a:extLst>
          </p:cNvPr>
          <p:cNvSpPr txBox="1"/>
          <p:nvPr/>
        </p:nvSpPr>
        <p:spPr>
          <a:xfrm>
            <a:off x="438150" y="1952625"/>
            <a:ext cx="41052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>
                <a:solidFill>
                  <a:schemeClr val="bg1"/>
                </a:solidFill>
              </a:rPr>
              <a:t>יצירתיות: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סידור מוטות כמו המשחק המקורי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צלילים מגוונים כגון צליל לסוג גול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טיפול במקרה שהכדור עף מהשולחן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גביע ניצחון לזוכה המאושר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שחקן אוטומתי חכם ליריב עם שימוש ברנדומליות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טאץ' של מהנדסי על שיגרמו לכם להתמכר למשחק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dirty="0">
              <a:solidFill>
                <a:schemeClr val="bg1"/>
              </a:solidFill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95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FCC3-E39D-483B-83B3-D847D9426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292" y="654432"/>
            <a:ext cx="10272000" cy="763600"/>
          </a:xfrm>
        </p:spPr>
        <p:txBody>
          <a:bodyPr/>
          <a:lstStyle/>
          <a:p>
            <a:pPr algn="r" rtl="1"/>
            <a:r>
              <a:rPr lang="he-IL"/>
              <a:t>תיאור ממשקים-</a:t>
            </a:r>
            <a:endParaRPr lang="en-US"/>
          </a:p>
        </p:txBody>
      </p:sp>
      <p:pic>
        <p:nvPicPr>
          <p:cNvPr id="6" name="Picture 5" descr="TERASIC DE10-STANDARD USER MANUAL Pdf Download | ManualsLib">
            <a:extLst>
              <a:ext uri="{FF2B5EF4-FFF2-40B4-BE49-F238E27FC236}">
                <a16:creationId xmlns:a16="http://schemas.microsoft.com/office/drawing/2014/main" id="{36585DDC-7457-41DA-BDAD-238B85987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774" b="72019" l="19053" r="87789">
                        <a14:foregroundMark x1="48947" y1="31956" x2="28211" y2="29774"/>
                        <a14:foregroundMark x1="27579" y1="35230" x2="21789" y2="63991"/>
                        <a14:foregroundMark x1="23263" y1="63133" x2="78000" y2="70694"/>
                        <a14:foregroundMark x1="19053" y1="57599" x2="23053" y2="58846"/>
                        <a14:foregroundMark x1="20000" y1="63601" x2="29368" y2="60171"/>
                        <a14:foregroundMark x1="22632" y1="47935" x2="40000" y2="53936"/>
                        <a14:foregroundMark x1="77579" y1="71707" x2="74632" y2="71707"/>
                        <a14:foregroundMark x1="78316" y1="72019" x2="78632" y2="69525"/>
                        <a14:foregroundMark x1="87789" y1="39283" x2="81684" y2="38659"/>
                        <a14:foregroundMark x1="19474" y1="63601" x2="27053" y2="61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01" t="27210" r="9165" b="27165"/>
          <a:stretch/>
        </p:blipFill>
        <p:spPr bwMode="auto">
          <a:xfrm rot="20962295">
            <a:off x="4049895" y="2598250"/>
            <a:ext cx="2145804" cy="179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83B5F9-E92D-C348-6B12-FD4732DA6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887" y="2559777"/>
            <a:ext cx="1957210" cy="1530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925F53-E9C9-9656-B432-9923773CF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33" y="4881821"/>
            <a:ext cx="2059161" cy="1864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56B557-89D2-429D-8801-B8718089D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788" y="4592512"/>
            <a:ext cx="2786700" cy="19845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B85B00-8CDD-3099-2370-6248B54D0804}"/>
              </a:ext>
            </a:extLst>
          </p:cNvPr>
          <p:cNvSpPr txBox="1"/>
          <p:nvPr/>
        </p:nvSpPr>
        <p:spPr>
          <a:xfrm>
            <a:off x="713744" y="3965346"/>
            <a:ext cx="272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>
                <a:solidFill>
                  <a:schemeClr val="bg1"/>
                </a:solidFill>
              </a:rPr>
              <a:t>שחקן מול שחקן יריב קשוח</a:t>
            </a:r>
            <a:endParaRPr lang="en-IL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DBCC2B-0B28-D40D-0BDA-602BBAE38D2E}"/>
              </a:ext>
            </a:extLst>
          </p:cNvPr>
          <p:cNvSpPr txBox="1"/>
          <p:nvPr/>
        </p:nvSpPr>
        <p:spPr>
          <a:xfrm>
            <a:off x="6424647" y="5608558"/>
            <a:ext cx="86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>
                <a:solidFill>
                  <a:schemeClr val="bg1"/>
                </a:solidFill>
              </a:rPr>
              <a:t>מקלדת</a:t>
            </a:r>
            <a:endParaRPr lang="en-IL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750E63-4DEF-27A8-9383-5912910B012B}"/>
              </a:ext>
            </a:extLst>
          </p:cNvPr>
          <p:cNvSpPr txBox="1"/>
          <p:nvPr/>
        </p:nvSpPr>
        <p:spPr>
          <a:xfrm>
            <a:off x="3261987" y="3097422"/>
            <a:ext cx="71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DE10</a:t>
            </a:r>
            <a:endParaRPr lang="en-IL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EA4CED-83E5-BAE9-417F-473BCB836D6D}"/>
              </a:ext>
            </a:extLst>
          </p:cNvPr>
          <p:cNvCxnSpPr>
            <a:endCxn id="10" idx="1"/>
          </p:cNvCxnSpPr>
          <p:nvPr/>
        </p:nvCxnSpPr>
        <p:spPr>
          <a:xfrm>
            <a:off x="3497842" y="5814008"/>
            <a:ext cx="786091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731520-8FCA-4164-C928-7A3AA66E38BC}"/>
              </a:ext>
            </a:extLst>
          </p:cNvPr>
          <p:cNvCxnSpPr>
            <a:stCxn id="10" idx="0"/>
            <a:endCxn id="6" idx="2"/>
          </p:cNvCxnSpPr>
          <p:nvPr/>
        </p:nvCxnSpPr>
        <p:spPr>
          <a:xfrm flipH="1" flipV="1">
            <a:off x="5288598" y="4380729"/>
            <a:ext cx="24916" cy="5010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A73F99-8399-49E9-372D-DF2519ACF120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6177292" y="3299316"/>
            <a:ext cx="2561595" cy="257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D777C2-6786-C62C-CC1C-A824306B30AD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3106274" y="1718507"/>
            <a:ext cx="1850722" cy="89516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FFBE74-48C3-CA32-4B45-B802794DAA08}"/>
              </a:ext>
            </a:extLst>
          </p:cNvPr>
          <p:cNvSpPr txBox="1"/>
          <p:nvPr/>
        </p:nvSpPr>
        <p:spPr>
          <a:xfrm>
            <a:off x="9280462" y="4259291"/>
            <a:ext cx="1143000" cy="37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>
                <a:solidFill>
                  <a:schemeClr val="bg1"/>
                </a:solidFill>
              </a:rPr>
              <a:t>רמקולים</a:t>
            </a:r>
            <a:endParaRPr lang="en-IL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AC6D2E-4525-E5CE-4B6B-1B57A7B24A2B}"/>
              </a:ext>
            </a:extLst>
          </p:cNvPr>
          <p:cNvSpPr txBox="1"/>
          <p:nvPr/>
        </p:nvSpPr>
        <p:spPr>
          <a:xfrm>
            <a:off x="1652919" y="2293250"/>
            <a:ext cx="75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>
                <a:solidFill>
                  <a:schemeClr val="bg1"/>
                </a:solidFill>
              </a:rPr>
              <a:t>מסך</a:t>
            </a:r>
            <a:endParaRPr lang="en-IL" dirty="0">
              <a:solidFill>
                <a:schemeClr val="bg1"/>
              </a:solidFill>
            </a:endParaRPr>
          </a:p>
        </p:txBody>
      </p:sp>
      <p:grpSp>
        <p:nvGrpSpPr>
          <p:cNvPr id="4" name="Google Shape;1028;p65">
            <a:extLst>
              <a:ext uri="{FF2B5EF4-FFF2-40B4-BE49-F238E27FC236}">
                <a16:creationId xmlns:a16="http://schemas.microsoft.com/office/drawing/2014/main" id="{EBC9C692-08D8-01E6-F6C0-C36F64C4BF54}"/>
              </a:ext>
            </a:extLst>
          </p:cNvPr>
          <p:cNvGrpSpPr/>
          <p:nvPr/>
        </p:nvGrpSpPr>
        <p:grpSpPr>
          <a:xfrm>
            <a:off x="828810" y="163350"/>
            <a:ext cx="2144106" cy="2111323"/>
            <a:chOff x="858988" y="1316042"/>
            <a:chExt cx="3568976" cy="2958320"/>
          </a:xfrm>
        </p:grpSpPr>
        <p:sp>
          <p:nvSpPr>
            <p:cNvPr id="5" name="Google Shape;1029;p65">
              <a:extLst>
                <a:ext uri="{FF2B5EF4-FFF2-40B4-BE49-F238E27FC236}">
                  <a16:creationId xmlns:a16="http://schemas.microsoft.com/office/drawing/2014/main" id="{BF877744-CB1D-411D-8074-48F90259CA88}"/>
                </a:ext>
              </a:extLst>
            </p:cNvPr>
            <p:cNvSpPr/>
            <p:nvPr/>
          </p:nvSpPr>
          <p:spPr>
            <a:xfrm>
              <a:off x="859001" y="1316042"/>
              <a:ext cx="3568962" cy="2119673"/>
            </a:xfrm>
            <a:custGeom>
              <a:avLst/>
              <a:gdLst/>
              <a:ahLst/>
              <a:cxnLst/>
              <a:rect l="l" t="t" r="r" b="b"/>
              <a:pathLst>
                <a:path w="35771" h="21244" extrusionOk="0">
                  <a:moveTo>
                    <a:pt x="739" y="1"/>
                  </a:moveTo>
                  <a:lnTo>
                    <a:pt x="406" y="144"/>
                  </a:lnTo>
                  <a:lnTo>
                    <a:pt x="167" y="406"/>
                  </a:lnTo>
                  <a:lnTo>
                    <a:pt x="25" y="739"/>
                  </a:lnTo>
                  <a:lnTo>
                    <a:pt x="1" y="930"/>
                  </a:lnTo>
                  <a:lnTo>
                    <a:pt x="1" y="21243"/>
                  </a:lnTo>
                  <a:lnTo>
                    <a:pt x="35770" y="21243"/>
                  </a:lnTo>
                  <a:lnTo>
                    <a:pt x="35770" y="930"/>
                  </a:lnTo>
                  <a:lnTo>
                    <a:pt x="35746" y="739"/>
                  </a:lnTo>
                  <a:lnTo>
                    <a:pt x="35603" y="406"/>
                  </a:lnTo>
                  <a:lnTo>
                    <a:pt x="35365" y="144"/>
                  </a:lnTo>
                  <a:lnTo>
                    <a:pt x="35032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30;p65">
              <a:extLst>
                <a:ext uri="{FF2B5EF4-FFF2-40B4-BE49-F238E27FC236}">
                  <a16:creationId xmlns:a16="http://schemas.microsoft.com/office/drawing/2014/main" id="{EE4914F6-4D30-3506-B5E0-09FC22432D57}"/>
                </a:ext>
              </a:extLst>
            </p:cNvPr>
            <p:cNvSpPr/>
            <p:nvPr/>
          </p:nvSpPr>
          <p:spPr>
            <a:xfrm>
              <a:off x="858988" y="3459301"/>
              <a:ext cx="3568962" cy="299532"/>
            </a:xfrm>
            <a:custGeom>
              <a:avLst/>
              <a:gdLst/>
              <a:ahLst/>
              <a:cxnLst/>
              <a:rect l="l" t="t" r="r" b="b"/>
              <a:pathLst>
                <a:path w="35771" h="3002" extrusionOk="0">
                  <a:moveTo>
                    <a:pt x="1" y="1"/>
                  </a:moveTo>
                  <a:lnTo>
                    <a:pt x="1" y="2049"/>
                  </a:lnTo>
                  <a:lnTo>
                    <a:pt x="25" y="2239"/>
                  </a:lnTo>
                  <a:lnTo>
                    <a:pt x="167" y="2572"/>
                  </a:lnTo>
                  <a:lnTo>
                    <a:pt x="406" y="2834"/>
                  </a:lnTo>
                  <a:lnTo>
                    <a:pt x="739" y="2977"/>
                  </a:lnTo>
                  <a:lnTo>
                    <a:pt x="930" y="3001"/>
                  </a:lnTo>
                  <a:lnTo>
                    <a:pt x="34818" y="3001"/>
                  </a:lnTo>
                  <a:lnTo>
                    <a:pt x="35032" y="2977"/>
                  </a:lnTo>
                  <a:lnTo>
                    <a:pt x="35365" y="2834"/>
                  </a:lnTo>
                  <a:lnTo>
                    <a:pt x="35603" y="2572"/>
                  </a:lnTo>
                  <a:lnTo>
                    <a:pt x="35746" y="2239"/>
                  </a:lnTo>
                  <a:lnTo>
                    <a:pt x="35770" y="2049"/>
                  </a:lnTo>
                  <a:lnTo>
                    <a:pt x="35770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31;p65">
              <a:extLst>
                <a:ext uri="{FF2B5EF4-FFF2-40B4-BE49-F238E27FC236}">
                  <a16:creationId xmlns:a16="http://schemas.microsoft.com/office/drawing/2014/main" id="{28B74129-AF36-B582-62DE-AAE05AA744A1}"/>
                </a:ext>
              </a:extLst>
            </p:cNvPr>
            <p:cNvSpPr/>
            <p:nvPr/>
          </p:nvSpPr>
          <p:spPr>
            <a:xfrm>
              <a:off x="2258507" y="3782471"/>
              <a:ext cx="769944" cy="415873"/>
            </a:xfrm>
            <a:custGeom>
              <a:avLst/>
              <a:gdLst/>
              <a:ahLst/>
              <a:cxnLst/>
              <a:rect l="l" t="t" r="r" b="b"/>
              <a:pathLst>
                <a:path w="7717" h="4168" extrusionOk="0">
                  <a:moveTo>
                    <a:pt x="405" y="0"/>
                  </a:moveTo>
                  <a:lnTo>
                    <a:pt x="0" y="4168"/>
                  </a:lnTo>
                  <a:lnTo>
                    <a:pt x="7716" y="4168"/>
                  </a:lnTo>
                  <a:lnTo>
                    <a:pt x="7312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32;p65">
              <a:extLst>
                <a:ext uri="{FF2B5EF4-FFF2-40B4-BE49-F238E27FC236}">
                  <a16:creationId xmlns:a16="http://schemas.microsoft.com/office/drawing/2014/main" id="{81E62641-1021-57B6-DD79-4DA86CBEFB6C}"/>
                </a:ext>
              </a:extLst>
            </p:cNvPr>
            <p:cNvSpPr/>
            <p:nvPr/>
          </p:nvSpPr>
          <p:spPr>
            <a:xfrm>
              <a:off x="2163473" y="4224373"/>
              <a:ext cx="960011" cy="49989"/>
            </a:xfrm>
            <a:custGeom>
              <a:avLst/>
              <a:gdLst/>
              <a:ahLst/>
              <a:cxnLst/>
              <a:rect l="l" t="t" r="r" b="b"/>
              <a:pathLst>
                <a:path w="9622" h="501" extrusionOk="0">
                  <a:moveTo>
                    <a:pt x="1" y="1"/>
                  </a:moveTo>
                  <a:lnTo>
                    <a:pt x="1" y="501"/>
                  </a:lnTo>
                  <a:lnTo>
                    <a:pt x="9622" y="501"/>
                  </a:lnTo>
                  <a:lnTo>
                    <a:pt x="9622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488602A-BAC2-7D19-501D-F8DC43C983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708" y="163350"/>
            <a:ext cx="2086266" cy="147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7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D693A-CC44-BBDC-99AE-F29CB84CE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95" y="132247"/>
            <a:ext cx="10515600" cy="1325563"/>
          </a:xfrm>
        </p:spPr>
        <p:txBody>
          <a:bodyPr/>
          <a:lstStyle/>
          <a:p>
            <a:pPr algn="ctr"/>
            <a:r>
              <a:rPr lang="he-IL"/>
              <a:t>סכמת מלבנים</a:t>
            </a:r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3EBCB8-DF6E-333D-6D54-3C576BFAF269}"/>
              </a:ext>
            </a:extLst>
          </p:cNvPr>
          <p:cNvSpPr/>
          <p:nvPr/>
        </p:nvSpPr>
        <p:spPr>
          <a:xfrm>
            <a:off x="7798492" y="1426374"/>
            <a:ext cx="1744133" cy="728133"/>
          </a:xfrm>
          <a:prstGeom prst="rect">
            <a:avLst/>
          </a:prstGeom>
          <a:solidFill>
            <a:schemeClr val="accent5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Keyboard</a:t>
            </a:r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ADE943-B909-0D28-2C2A-3C0D175B00FD}"/>
              </a:ext>
            </a:extLst>
          </p:cNvPr>
          <p:cNvSpPr/>
          <p:nvPr/>
        </p:nvSpPr>
        <p:spPr>
          <a:xfrm>
            <a:off x="770466" y="2851205"/>
            <a:ext cx="2243669" cy="1093258"/>
          </a:xfrm>
          <a:prstGeom prst="rect">
            <a:avLst/>
          </a:prstGeom>
          <a:solidFill>
            <a:schemeClr val="accent5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VGA_MUX</a:t>
            </a:r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35A6F5-D949-1F3A-781F-285C6DB9D483}"/>
              </a:ext>
            </a:extLst>
          </p:cNvPr>
          <p:cNvSpPr/>
          <p:nvPr/>
        </p:nvSpPr>
        <p:spPr>
          <a:xfrm>
            <a:off x="4320112" y="3616387"/>
            <a:ext cx="1744133" cy="909112"/>
          </a:xfrm>
          <a:prstGeom prst="rect">
            <a:avLst/>
          </a:prstGeom>
          <a:solidFill>
            <a:schemeClr val="accent5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ball</a:t>
            </a:r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5675D0-ADA6-2799-FA04-EDDE67D8F3F9}"/>
              </a:ext>
            </a:extLst>
          </p:cNvPr>
          <p:cNvSpPr/>
          <p:nvPr/>
        </p:nvSpPr>
        <p:spPr>
          <a:xfrm>
            <a:off x="4396925" y="5695731"/>
            <a:ext cx="1676399" cy="1030022"/>
          </a:xfrm>
          <a:prstGeom prst="rect">
            <a:avLst/>
          </a:prstGeom>
          <a:solidFill>
            <a:schemeClr val="accent5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Score_info</a:t>
            </a:r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69198E-800D-9E09-221F-14FA3EE3F57F}"/>
              </a:ext>
            </a:extLst>
          </p:cNvPr>
          <p:cNvSpPr/>
          <p:nvPr/>
        </p:nvSpPr>
        <p:spPr>
          <a:xfrm>
            <a:off x="4019549" y="1232843"/>
            <a:ext cx="2076451" cy="1325563"/>
          </a:xfrm>
          <a:prstGeom prst="rect">
            <a:avLst/>
          </a:prstGeom>
          <a:solidFill>
            <a:schemeClr val="accent5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Players</a:t>
            </a:r>
            <a:endParaRPr lang="en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26D108-026E-0332-2A32-6A72D2D20C91}"/>
              </a:ext>
            </a:extLst>
          </p:cNvPr>
          <p:cNvSpPr/>
          <p:nvPr/>
        </p:nvSpPr>
        <p:spPr>
          <a:xfrm>
            <a:off x="7988805" y="2882371"/>
            <a:ext cx="2006600" cy="1093258"/>
          </a:xfrm>
          <a:prstGeom prst="rect">
            <a:avLst/>
          </a:prstGeom>
          <a:solidFill>
            <a:schemeClr val="accent5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Game </a:t>
            </a:r>
            <a:r>
              <a:rPr lang="en-US" err="1"/>
              <a:t>controll</a:t>
            </a:r>
            <a:endParaRPr lang="en-IL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383DEE0-0081-6E32-1C3F-1039DF6FF1D4}"/>
              </a:ext>
            </a:extLst>
          </p:cNvPr>
          <p:cNvSpPr/>
          <p:nvPr/>
        </p:nvSpPr>
        <p:spPr>
          <a:xfrm>
            <a:off x="4320112" y="2701937"/>
            <a:ext cx="1744133" cy="753533"/>
          </a:xfrm>
          <a:prstGeom prst="rect">
            <a:avLst/>
          </a:prstGeom>
          <a:solidFill>
            <a:schemeClr val="accent5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background</a:t>
            </a:r>
            <a:endParaRPr lang="en-IL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DB48294-9918-2380-B2A2-ACF6ABEF22D4}"/>
              </a:ext>
            </a:extLst>
          </p:cNvPr>
          <p:cNvSpPr/>
          <p:nvPr/>
        </p:nvSpPr>
        <p:spPr>
          <a:xfrm>
            <a:off x="4424889" y="4655137"/>
            <a:ext cx="1502836" cy="753533"/>
          </a:xfrm>
          <a:prstGeom prst="rect">
            <a:avLst/>
          </a:prstGeom>
          <a:solidFill>
            <a:schemeClr val="accent5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winner</a:t>
            </a:r>
            <a:endParaRPr lang="en-IL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91F110C-DA2A-0B09-703D-CE87DD21BF46}"/>
              </a:ext>
            </a:extLst>
          </p:cNvPr>
          <p:cNvSpPr/>
          <p:nvPr/>
        </p:nvSpPr>
        <p:spPr>
          <a:xfrm>
            <a:off x="9297876" y="5215264"/>
            <a:ext cx="1744133" cy="909112"/>
          </a:xfrm>
          <a:prstGeom prst="rect">
            <a:avLst/>
          </a:prstGeom>
          <a:solidFill>
            <a:schemeClr val="accent5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audio</a:t>
            </a:r>
            <a:endParaRPr lang="en-IL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C3DAB08-8EF9-5B01-8215-75C34CD93652}"/>
              </a:ext>
            </a:extLst>
          </p:cNvPr>
          <p:cNvCxnSpPr>
            <a:cxnSpLocks/>
          </p:cNvCxnSpPr>
          <p:nvPr/>
        </p:nvCxnSpPr>
        <p:spPr>
          <a:xfrm>
            <a:off x="1963024" y="1790440"/>
            <a:ext cx="20346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260610E9-9E90-6D71-86BB-70A77830D647}"/>
              </a:ext>
            </a:extLst>
          </p:cNvPr>
          <p:cNvCxnSpPr>
            <a:cxnSpLocks/>
          </p:cNvCxnSpPr>
          <p:nvPr/>
        </p:nvCxnSpPr>
        <p:spPr>
          <a:xfrm rot="10800000">
            <a:off x="3014135" y="3878303"/>
            <a:ext cx="1391492" cy="13369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8C53E70-7B0C-408A-170E-AD7085571F6D}"/>
              </a:ext>
            </a:extLst>
          </p:cNvPr>
          <p:cNvCxnSpPr/>
          <p:nvPr/>
        </p:nvCxnSpPr>
        <p:spPr>
          <a:xfrm flipH="1" flipV="1">
            <a:off x="3014134" y="3668636"/>
            <a:ext cx="1305978" cy="18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B26ADE1-C60A-4839-96B9-F7118B10981E}"/>
              </a:ext>
            </a:extLst>
          </p:cNvPr>
          <p:cNvCxnSpPr/>
          <p:nvPr/>
        </p:nvCxnSpPr>
        <p:spPr>
          <a:xfrm flipH="1">
            <a:off x="3014134" y="3296873"/>
            <a:ext cx="13059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7D385C1-2F58-1845-9E2A-D0B9CEBE06BE}"/>
              </a:ext>
            </a:extLst>
          </p:cNvPr>
          <p:cNvCxnSpPr>
            <a:cxnSpLocks/>
          </p:cNvCxnSpPr>
          <p:nvPr/>
        </p:nvCxnSpPr>
        <p:spPr>
          <a:xfrm>
            <a:off x="1963024" y="1790440"/>
            <a:ext cx="0" cy="10607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7E6020C-6883-C328-2508-F224D5EC1DF6}"/>
              </a:ext>
            </a:extLst>
          </p:cNvPr>
          <p:cNvCxnSpPr>
            <a:cxnSpLocks/>
          </p:cNvCxnSpPr>
          <p:nvPr/>
        </p:nvCxnSpPr>
        <p:spPr>
          <a:xfrm rot="10800000">
            <a:off x="1652633" y="3944463"/>
            <a:ext cx="2772257" cy="2548325"/>
          </a:xfrm>
          <a:prstGeom prst="bentConnector3">
            <a:avLst>
              <a:gd name="adj1" fmla="val 9962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C828B47-0323-D076-586A-B96DB5600797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6096000" y="1790440"/>
            <a:ext cx="170249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99981354-082F-68F6-EE97-6E871A8252FB}"/>
              </a:ext>
            </a:extLst>
          </p:cNvPr>
          <p:cNvCxnSpPr>
            <a:cxnSpLocks/>
            <a:stCxn id="30" idx="2"/>
          </p:cNvCxnSpPr>
          <p:nvPr/>
        </p:nvCxnSpPr>
        <p:spPr>
          <a:xfrm rot="5400000">
            <a:off x="6491762" y="3548116"/>
            <a:ext cx="2072830" cy="29278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533E9E8-86F3-6B94-2D42-3DC4A98F0EF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64248" y="3873575"/>
            <a:ext cx="1924555" cy="50547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80A32836-4230-0423-8FB9-441F285584E1}"/>
              </a:ext>
            </a:extLst>
          </p:cNvPr>
          <p:cNvCxnSpPr/>
          <p:nvPr/>
        </p:nvCxnSpPr>
        <p:spPr>
          <a:xfrm rot="10800000">
            <a:off x="6127758" y="2157520"/>
            <a:ext cx="1861045" cy="836843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9DA52F2-07A2-8E95-24CC-3B356BC27863}"/>
              </a:ext>
            </a:extLst>
          </p:cNvPr>
          <p:cNvCxnSpPr>
            <a:cxnSpLocks/>
          </p:cNvCxnSpPr>
          <p:nvPr/>
        </p:nvCxnSpPr>
        <p:spPr>
          <a:xfrm>
            <a:off x="6064245" y="3221372"/>
            <a:ext cx="19245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23BE6E7-0A6A-3B34-19FB-A40164660746}"/>
              </a:ext>
            </a:extLst>
          </p:cNvPr>
          <p:cNvCxnSpPr>
            <a:cxnSpLocks/>
          </p:cNvCxnSpPr>
          <p:nvPr/>
        </p:nvCxnSpPr>
        <p:spPr>
          <a:xfrm>
            <a:off x="9689284" y="3975629"/>
            <a:ext cx="0" cy="12396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Google Shape;10865;p85">
            <a:extLst>
              <a:ext uri="{FF2B5EF4-FFF2-40B4-BE49-F238E27FC236}">
                <a16:creationId xmlns:a16="http://schemas.microsoft.com/office/drawing/2014/main" id="{B3F7F624-2DE2-CEFC-EA23-EE0A639D7F4C}"/>
              </a:ext>
            </a:extLst>
          </p:cNvPr>
          <p:cNvSpPr/>
          <p:nvPr/>
        </p:nvSpPr>
        <p:spPr>
          <a:xfrm>
            <a:off x="569531" y="795028"/>
            <a:ext cx="1083101" cy="920161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1239;p87">
            <a:extLst>
              <a:ext uri="{FF2B5EF4-FFF2-40B4-BE49-F238E27FC236}">
                <a16:creationId xmlns:a16="http://schemas.microsoft.com/office/drawing/2014/main" id="{ABF3EB60-1428-0901-5C5E-56A608B590C4}"/>
              </a:ext>
            </a:extLst>
          </p:cNvPr>
          <p:cNvSpPr/>
          <p:nvPr/>
        </p:nvSpPr>
        <p:spPr>
          <a:xfrm>
            <a:off x="10631464" y="4185871"/>
            <a:ext cx="877956" cy="721824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45AE9AA-EB1F-CF90-6571-1F60E2932B0E}"/>
              </a:ext>
            </a:extLst>
          </p:cNvPr>
          <p:cNvCxnSpPr>
            <a:cxnSpLocks/>
            <a:endCxn id="64" idx="3"/>
          </p:cNvCxnSpPr>
          <p:nvPr/>
        </p:nvCxnSpPr>
        <p:spPr>
          <a:xfrm rot="10800000" flipV="1">
            <a:off x="5927726" y="3975626"/>
            <a:ext cx="2416179" cy="1056277"/>
          </a:xfrm>
          <a:prstGeom prst="bentConnector3">
            <a:avLst>
              <a:gd name="adj1" fmla="val 72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22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A0163-6280-C0AC-B00D-4B9DF8D5D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247" y="333092"/>
            <a:ext cx="10272000" cy="763600"/>
          </a:xfrm>
        </p:spPr>
        <p:txBody>
          <a:bodyPr/>
          <a:lstStyle/>
          <a:p>
            <a:pPr algn="r" rtl="1"/>
            <a:r>
              <a:rPr lang="he-IL"/>
              <a:t>שרטוט הירארכיה עליונה</a:t>
            </a:r>
            <a:endParaRPr lang="en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239C6D-36A2-16E9-1BC0-8D43F97C8F37}"/>
              </a:ext>
            </a:extLst>
          </p:cNvPr>
          <p:cNvSpPr txBox="1"/>
          <p:nvPr/>
        </p:nvSpPr>
        <p:spPr>
          <a:xfrm>
            <a:off x="1795169" y="1346612"/>
            <a:ext cx="3045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KeyBoard</a:t>
            </a:r>
            <a:r>
              <a:rPr lang="he-IL" dirty="0">
                <a:solidFill>
                  <a:schemeClr val="bg1"/>
                </a:solidFill>
              </a:rPr>
              <a:t> – אחראי על הממשק בין פקודות הנשלחות מהמקלד אל שאר המודלים בפרוייקט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DEAA3E-910F-557D-A632-C5B4C294626D}"/>
              </a:ext>
            </a:extLst>
          </p:cNvPr>
          <p:cNvSpPr txBox="1"/>
          <p:nvPr/>
        </p:nvSpPr>
        <p:spPr>
          <a:xfrm>
            <a:off x="1778491" y="3137835"/>
            <a:ext cx="281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</a:rPr>
              <a:t>Ball_block</a:t>
            </a:r>
            <a:r>
              <a:rPr lang="he-IL">
                <a:solidFill>
                  <a:schemeClr val="bg1"/>
                </a:solidFill>
              </a:rPr>
              <a:t>- מכיל מודול האחראי על תזוזת הכדור, מודול על גודל הכדור ומודול על ציור הכדור</a:t>
            </a:r>
            <a:endParaRPr lang="en-IL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26DE19-EAB1-08EE-86D3-1647B0B51562}"/>
              </a:ext>
            </a:extLst>
          </p:cNvPr>
          <p:cNvSpPr txBox="1"/>
          <p:nvPr/>
        </p:nvSpPr>
        <p:spPr>
          <a:xfrm>
            <a:off x="2349909" y="5224546"/>
            <a:ext cx="2290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Background</a:t>
            </a:r>
            <a:r>
              <a:rPr lang="he-IL">
                <a:solidFill>
                  <a:schemeClr val="bg1"/>
                </a:solidFill>
              </a:rPr>
              <a:t>- אחראי על רקע המשחק ולתת מידע על המצאות השערים</a:t>
            </a:r>
            <a:endParaRPr lang="en-IL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02C79B-41D1-07EF-90DA-E6AD8B01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977" y="1233755"/>
            <a:ext cx="4231369" cy="1600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48FBF3-D8F8-5C0E-B153-A5D9D5DAD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844" y="5072884"/>
            <a:ext cx="5502628" cy="1131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157C14-7E50-95F0-5258-8A0E0001C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22" y="1368927"/>
            <a:ext cx="1623190" cy="14696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63B9B1-6F24-3486-F81F-583EB694A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22" y="3213350"/>
            <a:ext cx="1561847" cy="1469645"/>
          </a:xfrm>
          <a:prstGeom prst="rect">
            <a:avLst/>
          </a:prstGeom>
        </p:spPr>
      </p:pic>
      <p:pic>
        <p:nvPicPr>
          <p:cNvPr id="8" name="תמונה 46">
            <a:extLst>
              <a:ext uri="{FF2B5EF4-FFF2-40B4-BE49-F238E27FC236}">
                <a16:creationId xmlns:a16="http://schemas.microsoft.com/office/drawing/2014/main" id="{2155B7BE-9AE5-8D9F-7205-DECFD9AB93A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1"/>
          <a:stretch/>
        </p:blipFill>
        <p:spPr bwMode="auto">
          <a:xfrm>
            <a:off x="233322" y="4955230"/>
            <a:ext cx="2058744" cy="14696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36D026-746B-5BBD-6423-6686720640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947" y="2823460"/>
            <a:ext cx="7494053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0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2D9BF-74D2-3B48-4DB0-C06985229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/>
              <a:t>שרטוט הירארכיה עליונה</a:t>
            </a:r>
            <a:endParaRPr lang="en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32E383-1DF5-D247-5DFA-D9A2D24A285F}"/>
              </a:ext>
            </a:extLst>
          </p:cNvPr>
          <p:cNvSpPr txBox="1"/>
          <p:nvPr/>
        </p:nvSpPr>
        <p:spPr>
          <a:xfrm>
            <a:off x="723900" y="1533525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F69A70-9722-DD22-D10E-A3A6F9AD4A6B}"/>
              </a:ext>
            </a:extLst>
          </p:cNvPr>
          <p:cNvSpPr txBox="1"/>
          <p:nvPr/>
        </p:nvSpPr>
        <p:spPr>
          <a:xfrm>
            <a:off x="2104013" y="1544180"/>
            <a:ext cx="2276475" cy="20313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- </a:t>
            </a:r>
            <a:r>
              <a:rPr lang="en-US" err="1">
                <a:solidFill>
                  <a:schemeClr val="bg1"/>
                </a:solidFill>
              </a:rPr>
              <a:t>Player_display</a:t>
            </a:r>
            <a:r>
              <a:rPr lang="he-IL">
                <a:solidFill>
                  <a:schemeClr val="bg1"/>
                </a:solidFill>
              </a:rPr>
              <a:t> אחראי על נראות ותזוזת השחקנים, בנוסף בעל מכונת מצבים לנראותם ולמצבים כגון, בעיטה או עמידה</a:t>
            </a:r>
            <a:endParaRPr lang="en-IL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198DC0-E174-9EB8-8E82-60450EC2B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5" y="4232283"/>
            <a:ext cx="6243630" cy="2485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AC006D-230A-C56F-1686-331064BB162C}"/>
              </a:ext>
            </a:extLst>
          </p:cNvPr>
          <p:cNvSpPr txBox="1"/>
          <p:nvPr/>
        </p:nvSpPr>
        <p:spPr>
          <a:xfrm>
            <a:off x="2050224" y="4808457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</a:rPr>
              <a:t>Score_display</a:t>
            </a:r>
            <a:r>
              <a:rPr lang="he-IL">
                <a:solidFill>
                  <a:schemeClr val="bg1"/>
                </a:solidFill>
              </a:rPr>
              <a:t>- אחראי על תצוגת תוצאת המשחק</a:t>
            </a:r>
            <a:endParaRPr lang="en-IL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5F73A1-FB4E-1534-0E79-639556759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0" y="4917163"/>
            <a:ext cx="1632106" cy="814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6DC13A-6265-BC73-CE33-FD40E051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9043"/>
            <a:ext cx="2000613" cy="995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CF7BE0-264F-1461-8624-9A39AE312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825" y="1178008"/>
            <a:ext cx="6100937" cy="303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7621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3819E-808E-DA31-9E96-85F52F73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>
                <a:solidFill>
                  <a:schemeClr val="bg1"/>
                </a:solidFill>
              </a:rPr>
              <a:t>שרטוט הירארכיה עליונה</a:t>
            </a:r>
            <a:endParaRPr lang="en-IL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22F7A-8257-83DF-0FBF-0F652490E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298" y="1623185"/>
            <a:ext cx="6096002" cy="1756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3FA032-DBC3-64C9-1558-E784B769F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298" y="3379374"/>
            <a:ext cx="6013256" cy="20258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2402D5-0D3F-46EB-2103-B6D41B8DDDBA}"/>
              </a:ext>
            </a:extLst>
          </p:cNvPr>
          <p:cNvSpPr txBox="1"/>
          <p:nvPr/>
        </p:nvSpPr>
        <p:spPr>
          <a:xfrm>
            <a:off x="2036823" y="1368415"/>
            <a:ext cx="2106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Winner_Diplay</a:t>
            </a:r>
            <a:r>
              <a:rPr lang="he-IL" dirty="0">
                <a:solidFill>
                  <a:schemeClr val="bg1"/>
                </a:solidFill>
              </a:rPr>
              <a:t>- מעניק גביע למנצח, בעל בורר למי מגיע הגביע והוא מעונק לאחר ניצחון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3E924F-4738-58A4-8269-5409AF755122}"/>
              </a:ext>
            </a:extLst>
          </p:cNvPr>
          <p:cNvSpPr txBox="1"/>
          <p:nvPr/>
        </p:nvSpPr>
        <p:spPr>
          <a:xfrm>
            <a:off x="1970657" y="3307150"/>
            <a:ext cx="22383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Audio</a:t>
            </a:r>
            <a:r>
              <a:rPr lang="he-IL">
                <a:solidFill>
                  <a:schemeClr val="bg1"/>
                </a:solidFill>
              </a:rPr>
              <a:t>- אחראי על השמע, המכונת מצבים מה </a:t>
            </a:r>
            <a:r>
              <a:rPr lang="en-US" err="1">
                <a:solidFill>
                  <a:schemeClr val="bg1"/>
                </a:solidFill>
              </a:rPr>
              <a:t>Game_controll</a:t>
            </a:r>
            <a:r>
              <a:rPr lang="he-IL">
                <a:solidFill>
                  <a:schemeClr val="bg1"/>
                </a:solidFill>
              </a:rPr>
              <a:t> מעניקה לו איזה צליל להשמיע</a:t>
            </a:r>
            <a:endParaRPr lang="en-IL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31053B-9157-158D-FFC0-BF244882F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535" y="5387215"/>
            <a:ext cx="6018019" cy="14707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A4C4BF-089C-8408-6CD8-8580B3B6C6D1}"/>
              </a:ext>
            </a:extLst>
          </p:cNvPr>
          <p:cNvSpPr txBox="1"/>
          <p:nvPr/>
        </p:nvSpPr>
        <p:spPr>
          <a:xfrm>
            <a:off x="1838325" y="5430294"/>
            <a:ext cx="2238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SEG_7</a:t>
            </a:r>
            <a:r>
              <a:rPr lang="he-IL">
                <a:solidFill>
                  <a:schemeClr val="bg1"/>
                </a:solidFill>
              </a:rPr>
              <a:t>- אחראי על תצוגת המספר על הכרטיס.</a:t>
            </a:r>
            <a:endParaRPr lang="en-IL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9B95D-D85D-C231-4EB2-17BACA76D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1266" y="1269954"/>
            <a:ext cx="1147059" cy="1754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3DE0E2-B024-E986-464B-909437840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130" y="3429000"/>
            <a:ext cx="1325329" cy="10364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1B1656-7F73-C6C0-6C50-61BDEE727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422" y="5587166"/>
            <a:ext cx="1078379" cy="5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6849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88606-A517-C958-E768-521CE7B0A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/>
              <a:t>שרטוט הירארכיה עליונה</a:t>
            </a:r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323EF-1424-0A3C-7293-E254EAE77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582" y="1690688"/>
            <a:ext cx="4900451" cy="2367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0D4F84-9563-21F5-A14C-9FB5549B4933}"/>
              </a:ext>
            </a:extLst>
          </p:cNvPr>
          <p:cNvSpPr txBox="1"/>
          <p:nvPr/>
        </p:nvSpPr>
        <p:spPr>
          <a:xfrm>
            <a:off x="2453843" y="1646779"/>
            <a:ext cx="23145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</a:rPr>
              <a:t>Game_controll</a:t>
            </a:r>
            <a:r>
              <a:rPr lang="he-IL">
                <a:solidFill>
                  <a:schemeClr val="bg1"/>
                </a:solidFill>
              </a:rPr>
              <a:t>- המוח של המשחק, בעל מכונת מצבים המתקשרת עם רוב המודלים ומיידעת אותם על מצב המשחק</a:t>
            </a:r>
            <a:endParaRPr lang="en-IL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0D2E19-9BF8-B965-BB88-F9CF98D77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25656"/>
            <a:ext cx="5428627" cy="23256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8E677E-6D17-FD7C-FD24-189D6CE9C047}"/>
              </a:ext>
            </a:extLst>
          </p:cNvPr>
          <p:cNvSpPr txBox="1"/>
          <p:nvPr/>
        </p:nvSpPr>
        <p:spPr>
          <a:xfrm>
            <a:off x="1951884" y="4094147"/>
            <a:ext cx="2816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</a:rPr>
              <a:t>Object_mux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 err="1">
                <a:solidFill>
                  <a:schemeClr val="bg1"/>
                </a:solidFill>
              </a:rPr>
              <a:t>VGA_controller</a:t>
            </a:r>
            <a:r>
              <a:rPr lang="he-IL">
                <a:solidFill>
                  <a:schemeClr val="bg1"/>
                </a:solidFill>
              </a:rPr>
              <a:t> – מקבל מכל המודלים המתארים אובייקטים את נראותם והיכן לצייר אותם</a:t>
            </a:r>
            <a:endParaRPr lang="en-IL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C1B5B-B8FD-53CE-9A6B-F19F56731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08718">
            <a:off x="427790" y="1702494"/>
            <a:ext cx="1905767" cy="1075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7AB135-958D-680A-C17D-BD979B1CE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08" y="4125656"/>
            <a:ext cx="1233860" cy="130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5318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e Ultimate Soccer League by Slidesgo">
  <a:themeElements>
    <a:clrScheme name="Simple Light">
      <a:dk1>
        <a:srgbClr val="000000"/>
      </a:dk1>
      <a:lt1>
        <a:srgbClr val="FFFFFF"/>
      </a:lt1>
      <a:dk2>
        <a:srgbClr val="2659B1"/>
      </a:dk2>
      <a:lt2>
        <a:srgbClr val="CEDCFF"/>
      </a:lt2>
      <a:accent1>
        <a:srgbClr val="000000"/>
      </a:accent1>
      <a:accent2>
        <a:srgbClr val="FFFFFF"/>
      </a:accent2>
      <a:accent3>
        <a:srgbClr val="2659B1"/>
      </a:accent3>
      <a:accent4>
        <a:srgbClr val="CEDCFF"/>
      </a:accent4>
      <a:accent5>
        <a:srgbClr val="000000"/>
      </a:accent5>
      <a:accent6>
        <a:srgbClr val="FFFFFF"/>
      </a:accent6>
      <a:hlink>
        <a:srgbClr val="2659B1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820</Words>
  <Application>Microsoft Office PowerPoint</Application>
  <PresentationFormat>Widescreen</PresentationFormat>
  <Paragraphs>118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Alfa Slab One</vt:lpstr>
      <vt:lpstr>Arial</vt:lpstr>
      <vt:lpstr>Calibri</vt:lpstr>
      <vt:lpstr>Calibri Light</vt:lpstr>
      <vt:lpstr>Chango</vt:lpstr>
      <vt:lpstr>Dosis</vt:lpstr>
      <vt:lpstr>Roboto</vt:lpstr>
      <vt:lpstr>Symbol</vt:lpstr>
      <vt:lpstr>Times New Roman</vt:lpstr>
      <vt:lpstr>Vollkorn</vt:lpstr>
      <vt:lpstr>The Ultimate Soccer League by Slidesgo</vt:lpstr>
      <vt:lpstr>מעבדה חשמל 1 א'</vt:lpstr>
      <vt:lpstr>למי שלא יודע...</vt:lpstr>
      <vt:lpstr>אפיון הפרוייקט</vt:lpstr>
      <vt:lpstr>תיאור ממשקים-</vt:lpstr>
      <vt:lpstr>סכמת מלבנים</vt:lpstr>
      <vt:lpstr>שרטוט הירארכיה עליונה</vt:lpstr>
      <vt:lpstr>שרטוט הירארכיה עליונה</vt:lpstr>
      <vt:lpstr>שרטוט הירארכיה עליונה</vt:lpstr>
      <vt:lpstr>שרטוט הירארכיה עליונה</vt:lpstr>
      <vt:lpstr>מודול של הכדור- Ball_block</vt:lpstr>
      <vt:lpstr>מודול של הכדור- Ball_block</vt:lpstr>
      <vt:lpstr>מודול של השחקנים- player_display</vt:lpstr>
      <vt:lpstr>מכונת מצבים ל - Player_s</vt:lpstr>
      <vt:lpstr>מכונת המצבים של המשחק</vt:lpstr>
      <vt:lpstr>Signal_Tap- פתרון הבאג וייעול הקוד בזכותו</vt:lpstr>
      <vt:lpstr>סימולציות- חברו הטוב של המהנדס</vt:lpstr>
      <vt:lpstr>סיכום מסקנות והקרנת הפרוייקט בחתונה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מעבדה חשמל 1 א'</dc:title>
  <dc:creator>Asaf Meseri</dc:creator>
  <cp:lastModifiedBy>Danel-Yanai Vardimon</cp:lastModifiedBy>
  <cp:revision>1</cp:revision>
  <dcterms:created xsi:type="dcterms:W3CDTF">2023-01-01T10:43:51Z</dcterms:created>
  <dcterms:modified xsi:type="dcterms:W3CDTF">2023-01-07T16:15:11Z</dcterms:modified>
</cp:coreProperties>
</file>